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76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9517-0806-477F-B76B-B689AAC9B425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8459D-A023-4519-BB63-E44BE2067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538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9517-0806-477F-B76B-B689AAC9B425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8459D-A023-4519-BB63-E44BE2067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370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9517-0806-477F-B76B-B689AAC9B425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8459D-A023-4519-BB63-E44BE2067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1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9517-0806-477F-B76B-B689AAC9B425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8459D-A023-4519-BB63-E44BE2067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541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9517-0806-477F-B76B-B689AAC9B425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8459D-A023-4519-BB63-E44BE2067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89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9517-0806-477F-B76B-B689AAC9B425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8459D-A023-4519-BB63-E44BE2067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27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9517-0806-477F-B76B-B689AAC9B425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8459D-A023-4519-BB63-E44BE2067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33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9517-0806-477F-B76B-B689AAC9B425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8459D-A023-4519-BB63-E44BE2067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053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9517-0806-477F-B76B-B689AAC9B425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8459D-A023-4519-BB63-E44BE2067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150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9517-0806-477F-B76B-B689AAC9B425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8459D-A023-4519-BB63-E44BE2067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17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9517-0806-477F-B76B-B689AAC9B425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8459D-A023-4519-BB63-E44BE2067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1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D9517-0806-477F-B76B-B689AAC9B425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8459D-A023-4519-BB63-E44BE20674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36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ss.gov/info-details/massdeps-covid-19-information-resources" TargetMode="External"/><Relationship Id="rId2" Type="http://schemas.openxmlformats.org/officeDocument/2006/relationships/hyperlink" Target="https://www.mass.gov/info-details/massdep-covid-19-resources-for-water-suppliers-and-wastewater-operator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ss.gov/news/massachusetts-new-england-states-and-dc-commit-to-groundbreaking-regional-program-to-reduce" TargetMode="External"/><Relationship Id="rId2" Type="http://schemas.openxmlformats.org/officeDocument/2006/relationships/hyperlink" Target="https://www.mass.gov/news/baker-polito-administration-releases-roadmap-to-achieve-net-zero-emissions-by-205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ass.gov/info-details/massachusetts-stormwater-management-updates-advisory-committee" TargetMode="External"/><Relationship Id="rId4" Type="http://schemas.openxmlformats.org/officeDocument/2006/relationships/hyperlink" Target="https://www.mass.gov/info-details/transportation-climate-initiative-tci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ss.gov/info-details/pfas-in-residuals" TargetMode="External"/><Relationship Id="rId2" Type="http://schemas.openxmlformats.org/officeDocument/2006/relationships/hyperlink" Target="https://www.mass.gov/info-details/per-and-polyfluoroalkyl-substances-pfa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pa.gov/pesticides/pfas-packagin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ss.gov/guides/massdep-waste-disposal-bans" TargetMode="External"/><Relationship Id="rId2" Type="http://schemas.openxmlformats.org/officeDocument/2006/relationships/hyperlink" Target="https://www.mass.gov/guides/solid-waste-master-pla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ass.gov/info-details/how-where-to-recycl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ss.gov/service-details/environmental-justice-policy" TargetMode="External"/><Relationship Id="rId2" Type="http://schemas.openxmlformats.org/officeDocument/2006/relationships/hyperlink" Target="https://www.mass.gov/environmental-justic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MassDEP</a:t>
            </a:r>
            <a:r>
              <a:rPr lang="en-US" dirty="0"/>
              <a:t> 2021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Commissioner Martin </a:t>
            </a:r>
            <a:r>
              <a:rPr lang="en-US" sz="1800" dirty="0" err="1"/>
              <a:t>Suuberg</a:t>
            </a:r>
            <a:r>
              <a:rPr lang="en-US" sz="1800" dirty="0"/>
              <a:t>, </a:t>
            </a:r>
            <a:r>
              <a:rPr lang="en-US" sz="1800" dirty="0" err="1"/>
              <a:t>MassDEP</a:t>
            </a:r>
            <a:endParaRPr lang="en-US" sz="1800" dirty="0"/>
          </a:p>
          <a:p>
            <a:r>
              <a:rPr lang="en-US" sz="1800" dirty="0"/>
              <a:t>ACEC</a:t>
            </a:r>
          </a:p>
          <a:p>
            <a:r>
              <a:rPr lang="en-US" sz="1800" dirty="0"/>
              <a:t>March 5, 2021</a:t>
            </a:r>
          </a:p>
        </p:txBody>
      </p:sp>
    </p:spTree>
    <p:extLst>
      <p:ext uri="{BB962C8B-B14F-4D97-AF65-F5344CB8AC3E}">
        <p14:creationId xmlns:p14="http://schemas.microsoft.com/office/powerpoint/2010/main" val="2726022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During COVID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Appreciation</a:t>
            </a:r>
          </a:p>
          <a:p>
            <a:r>
              <a:rPr lang="en-US" dirty="0">
                <a:hlinkClick r:id="rId2"/>
              </a:rPr>
              <a:t>https://www.mass.gov/info-details/massdep-covid-19-resources-for-water-suppliers-and-wastewater-operators</a:t>
            </a:r>
            <a:endParaRPr lang="en-US" dirty="0"/>
          </a:p>
          <a:p>
            <a:r>
              <a:rPr lang="en-US" dirty="0">
                <a:hlinkClick r:id="rId3"/>
              </a:rPr>
              <a:t>https://www.mass.gov/info-details/massdeps-covid-19-information-resources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78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Climate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>
              <a:hlinkClick r:id="rId2"/>
            </a:endParaRPr>
          </a:p>
          <a:p>
            <a:r>
              <a:rPr lang="en-US" dirty="0">
                <a:hlinkClick r:id="rId2"/>
              </a:rPr>
              <a:t>https://www.mass.gov/news/baker-polito-administration-releases-roadmap-to-achieve-net-zero-emissions-by-2050</a:t>
            </a:r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dirty="0">
                <a:hlinkClick r:id="rId3"/>
              </a:rPr>
              <a:t>https://www.mass.gov/news/massachusetts-new-england-states-and-dc-commit-to-groundbreaking-regional-program-to-reduce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>
                <a:hlinkClick r:id="rId4"/>
              </a:rPr>
              <a:t>https://www.mass.gov/info-details/transportation-climate-initiative-tci</a:t>
            </a:r>
            <a:endParaRPr lang="en-US" dirty="0"/>
          </a:p>
          <a:p>
            <a:pPr lvl="1"/>
            <a:endParaRPr lang="en-US" dirty="0"/>
          </a:p>
          <a:p>
            <a:r>
              <a:rPr lang="en-US" sz="2600" b="1" u="sng" dirty="0">
                <a:hlinkClick r:id="rId5"/>
              </a:rPr>
              <a:t>https://www.mass.gov/info-details/massachusetts-stormwater-management-updates-advisory-committee</a:t>
            </a:r>
            <a:endParaRPr lang="en-US" sz="2600" b="1" u="sng" dirty="0"/>
          </a:p>
          <a:p>
            <a:endParaRPr lang="en-US" sz="2600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937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PFAS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https://www.mass.gov/info-details/per-and-polyfluoroalkyl-substances-pfas</a:t>
            </a:r>
            <a:endParaRPr lang="en-US" dirty="0"/>
          </a:p>
          <a:p>
            <a:r>
              <a:rPr lang="en-US" dirty="0">
                <a:hlinkClick r:id="rId3"/>
              </a:rPr>
              <a:t>https://www.mass.gov/info-details/pfas-in-residuals</a:t>
            </a:r>
            <a:endParaRPr lang="en-US" dirty="0"/>
          </a:p>
          <a:p>
            <a:r>
              <a:rPr lang="en-US" dirty="0">
                <a:hlinkClick r:id="rId4"/>
              </a:rPr>
              <a:t>https://www.epa.gov/pesticides/pfas-packaging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108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Solid Waste and Recycling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https://www.mass.gov/guides/solid-waste-master-plan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https://www.mass.gov/guides/massdep-waste-disposal-bans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4"/>
              </a:rPr>
              <a:t>https://www.mass.gov/info-details/how-where-to-recycle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064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Equity and Environmental Justice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https://www.mass.gov/environmental-justice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https://www.mass.gov/service-details/environmental-justice-policy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319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180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MassDEP 2021</vt:lpstr>
      <vt:lpstr>Working During COVID</vt:lpstr>
      <vt:lpstr>Climate Change</vt:lpstr>
      <vt:lpstr>PFAS</vt:lpstr>
      <vt:lpstr>Solid Waste and Recycling</vt:lpstr>
      <vt:lpstr>Equity and Environmental Justice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MassDEP 2021</dc:title>
  <dc:creator>Martin</dc:creator>
  <cp:lastModifiedBy>Abbie Goodman</cp:lastModifiedBy>
  <cp:revision>6</cp:revision>
  <dcterms:created xsi:type="dcterms:W3CDTF">2021-02-20T13:49:49Z</dcterms:created>
  <dcterms:modified xsi:type="dcterms:W3CDTF">2021-03-05T18:35:09Z</dcterms:modified>
</cp:coreProperties>
</file>