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7" r:id="rId4"/>
    <p:sldMasterId id="2147483659" r:id="rId5"/>
    <p:sldMasterId id="2147483685" r:id="rId6"/>
  </p:sldMasterIdLst>
  <p:notesMasterIdLst>
    <p:notesMasterId r:id="rId47"/>
  </p:notesMasterIdLst>
  <p:handoutMasterIdLst>
    <p:handoutMasterId r:id="rId48"/>
  </p:handoutMasterIdLst>
  <p:sldIdLst>
    <p:sldId id="256" r:id="rId7"/>
    <p:sldId id="431" r:id="rId8"/>
    <p:sldId id="545" r:id="rId9"/>
    <p:sldId id="4365" r:id="rId10"/>
    <p:sldId id="4380" r:id="rId11"/>
    <p:sldId id="4381" r:id="rId12"/>
    <p:sldId id="4382" r:id="rId13"/>
    <p:sldId id="4402" r:id="rId14"/>
    <p:sldId id="4403" r:id="rId15"/>
    <p:sldId id="4386" r:id="rId16"/>
    <p:sldId id="4383" r:id="rId17"/>
    <p:sldId id="4385" r:id="rId18"/>
    <p:sldId id="4384" r:id="rId19"/>
    <p:sldId id="4404" r:id="rId20"/>
    <p:sldId id="4387" r:id="rId21"/>
    <p:sldId id="4388" r:id="rId22"/>
    <p:sldId id="4389" r:id="rId23"/>
    <p:sldId id="4405" r:id="rId24"/>
    <p:sldId id="4390" r:id="rId25"/>
    <p:sldId id="4391" r:id="rId26"/>
    <p:sldId id="4392" r:id="rId27"/>
    <p:sldId id="4406" r:id="rId28"/>
    <p:sldId id="4393" r:id="rId29"/>
    <p:sldId id="4407" r:id="rId30"/>
    <p:sldId id="4394" r:id="rId31"/>
    <p:sldId id="4395" r:id="rId32"/>
    <p:sldId id="4408" r:id="rId33"/>
    <p:sldId id="4396" r:id="rId34"/>
    <p:sldId id="4397" r:id="rId35"/>
    <p:sldId id="4409" r:id="rId36"/>
    <p:sldId id="4410" r:id="rId37"/>
    <p:sldId id="4398" r:id="rId38"/>
    <p:sldId id="4411" r:id="rId39"/>
    <p:sldId id="4412" r:id="rId40"/>
    <p:sldId id="4413" r:id="rId41"/>
    <p:sldId id="4414" r:id="rId42"/>
    <p:sldId id="4415" r:id="rId43"/>
    <p:sldId id="4416" r:id="rId44"/>
    <p:sldId id="4417" r:id="rId45"/>
    <p:sldId id="459" r:id="rId4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65AE53-1289-7E4D-B04B-D825ADDD9321}">
          <p14:sldIdLst>
            <p14:sldId id="256"/>
            <p14:sldId id="431"/>
            <p14:sldId id="545"/>
            <p14:sldId id="4365"/>
            <p14:sldId id="4380"/>
            <p14:sldId id="4381"/>
            <p14:sldId id="4382"/>
            <p14:sldId id="4402"/>
            <p14:sldId id="4403"/>
            <p14:sldId id="4386"/>
            <p14:sldId id="4383"/>
            <p14:sldId id="4385"/>
            <p14:sldId id="4384"/>
            <p14:sldId id="4404"/>
            <p14:sldId id="4387"/>
            <p14:sldId id="4388"/>
            <p14:sldId id="4389"/>
            <p14:sldId id="4405"/>
            <p14:sldId id="4390"/>
            <p14:sldId id="4391"/>
            <p14:sldId id="4392"/>
            <p14:sldId id="4406"/>
            <p14:sldId id="4393"/>
            <p14:sldId id="4407"/>
            <p14:sldId id="4394"/>
            <p14:sldId id="4395"/>
            <p14:sldId id="4408"/>
            <p14:sldId id="4396"/>
            <p14:sldId id="4397"/>
            <p14:sldId id="4409"/>
            <p14:sldId id="4410"/>
            <p14:sldId id="4398"/>
            <p14:sldId id="4411"/>
            <p14:sldId id="4412"/>
            <p14:sldId id="4413"/>
            <p14:sldId id="4414"/>
            <p14:sldId id="4415"/>
            <p14:sldId id="4416"/>
            <p14:sldId id="4417"/>
            <p14:sldId id="459"/>
          </p14:sldIdLst>
        </p14:section>
        <p14:section name="heading" id="{A9623EE9-6504-794D-A45F-3049B87004C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733"/>
    <a:srgbClr val="94A73A"/>
    <a:srgbClr val="6F7D2C"/>
    <a:srgbClr val="98AD1D"/>
    <a:srgbClr val="CDDF1F"/>
    <a:srgbClr val="FF9900"/>
    <a:srgbClr val="CC3300"/>
    <a:srgbClr val="DEDF1F"/>
    <a:srgbClr val="000000"/>
    <a:srgbClr val="94A7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6357" autoAdjust="0"/>
  </p:normalViewPr>
  <p:slideViewPr>
    <p:cSldViewPr snapToGrid="0" snapToObjects="1">
      <p:cViewPr varScale="1">
        <p:scale>
          <a:sx n="102" d="100"/>
          <a:sy n="102" d="100"/>
        </p:scale>
        <p:origin x="72" y="117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DeLena" userId="eebe7073-7ed7-4036-bbc6-ae6aacd4d0a3" providerId="ADAL" clId="{5473819E-164C-4DBC-9599-CDAFEE0AFE76}"/>
    <pc:docChg chg="modSld">
      <pc:chgData name="Nick DeLena" userId="eebe7073-7ed7-4036-bbc6-ae6aacd4d0a3" providerId="ADAL" clId="{5473819E-164C-4DBC-9599-CDAFEE0AFE76}" dt="2021-10-14T20:07:11.757" v="3" actId="164"/>
      <pc:docMkLst>
        <pc:docMk/>
      </pc:docMkLst>
      <pc:sldChg chg="addSp modSp mod modAnim">
        <pc:chgData name="Nick DeLena" userId="eebe7073-7ed7-4036-bbc6-ae6aacd4d0a3" providerId="ADAL" clId="{5473819E-164C-4DBC-9599-CDAFEE0AFE76}" dt="2021-10-14T20:07:11.757" v="3" actId="164"/>
        <pc:sldMkLst>
          <pc:docMk/>
          <pc:sldMk cId="1619228818" sldId="4386"/>
        </pc:sldMkLst>
        <pc:spChg chg="add mod">
          <ac:chgData name="Nick DeLena" userId="eebe7073-7ed7-4036-bbc6-ae6aacd4d0a3" providerId="ADAL" clId="{5473819E-164C-4DBC-9599-CDAFEE0AFE76}" dt="2021-10-14T20:07:11.757" v="3" actId="164"/>
          <ac:spMkLst>
            <pc:docMk/>
            <pc:sldMk cId="1619228818" sldId="4386"/>
            <ac:spMk id="4" creationId="{5E7D8311-9D03-424E-9D21-634353F2BE0C}"/>
          </ac:spMkLst>
        </pc:spChg>
        <pc:grpChg chg="add mod">
          <ac:chgData name="Nick DeLena" userId="eebe7073-7ed7-4036-bbc6-ae6aacd4d0a3" providerId="ADAL" clId="{5473819E-164C-4DBC-9599-CDAFEE0AFE76}" dt="2021-10-14T20:07:11.757" v="3" actId="164"/>
          <ac:grpSpMkLst>
            <pc:docMk/>
            <pc:sldMk cId="1619228818" sldId="4386"/>
            <ac:grpSpMk id="9" creationId="{BE6CEEB1-93D8-412E-B406-50D0B56F04F2}"/>
          </ac:grpSpMkLst>
        </pc:grpChg>
        <pc:picChg chg="mod">
          <ac:chgData name="Nick DeLena" userId="eebe7073-7ed7-4036-bbc6-ae6aacd4d0a3" providerId="ADAL" clId="{5473819E-164C-4DBC-9599-CDAFEE0AFE76}" dt="2021-10-14T20:07:11.757" v="3" actId="164"/>
          <ac:picMkLst>
            <pc:docMk/>
            <pc:sldMk cId="1619228818" sldId="4386"/>
            <ac:picMk id="8" creationId="{FB59D9F8-D061-43EB-8D9C-82358334BC57}"/>
          </ac:picMkLst>
        </pc:picChg>
      </pc:sldChg>
    </pc:docChg>
  </pc:docChgLst>
  <pc:docChgLst>
    <pc:chgData name="Scott Goodwin" userId="a265e719-fd12-4c19-a63d-56ac9220f4b5" providerId="ADAL" clId="{14BB8C8A-0F66-4950-89AD-25B30878DF75}"/>
    <pc:docChg chg="undo custSel addSld modSld sldOrd modSection">
      <pc:chgData name="Scott Goodwin" userId="a265e719-fd12-4c19-a63d-56ac9220f4b5" providerId="ADAL" clId="{14BB8C8A-0F66-4950-89AD-25B30878DF75}" dt="2021-07-22T15:46:52.427" v="4276" actId="20577"/>
      <pc:docMkLst>
        <pc:docMk/>
      </pc:docMkLst>
      <pc:sldChg chg="modSp mod">
        <pc:chgData name="Scott Goodwin" userId="a265e719-fd12-4c19-a63d-56ac9220f4b5" providerId="ADAL" clId="{14BB8C8A-0F66-4950-89AD-25B30878DF75}" dt="2021-07-21T18:14:00.922" v="4228" actId="207"/>
        <pc:sldMkLst>
          <pc:docMk/>
          <pc:sldMk cId="772369993" sldId="256"/>
        </pc:sldMkLst>
        <pc:spChg chg="mod">
          <ac:chgData name="Scott Goodwin" userId="a265e719-fd12-4c19-a63d-56ac9220f4b5" providerId="ADAL" clId="{14BB8C8A-0F66-4950-89AD-25B30878DF75}" dt="2021-07-21T18:14:00.922" v="4228" actId="207"/>
          <ac:spMkLst>
            <pc:docMk/>
            <pc:sldMk cId="772369993" sldId="256"/>
            <ac:spMk id="5" creationId="{00000000-0000-0000-0000-000000000000}"/>
          </ac:spMkLst>
        </pc:spChg>
      </pc:sldChg>
      <pc:sldChg chg="modSp mod">
        <pc:chgData name="Scott Goodwin" userId="a265e719-fd12-4c19-a63d-56ac9220f4b5" providerId="ADAL" clId="{14BB8C8A-0F66-4950-89AD-25B30878DF75}" dt="2021-07-21T16:46:21.794" v="4" actId="20577"/>
        <pc:sldMkLst>
          <pc:docMk/>
          <pc:sldMk cId="3251841037" sldId="267"/>
        </pc:sldMkLst>
        <pc:spChg chg="mod">
          <ac:chgData name="Scott Goodwin" userId="a265e719-fd12-4c19-a63d-56ac9220f4b5" providerId="ADAL" clId="{14BB8C8A-0F66-4950-89AD-25B30878DF75}" dt="2021-07-21T16:46:21.794" v="4" actId="20577"/>
          <ac:spMkLst>
            <pc:docMk/>
            <pc:sldMk cId="3251841037" sldId="267"/>
            <ac:spMk id="4" creationId="{99581B0C-B729-40D6-9F7E-FDEF9478A084}"/>
          </ac:spMkLst>
        </pc:spChg>
      </pc:sldChg>
      <pc:sldChg chg="modSp mod">
        <pc:chgData name="Scott Goodwin" userId="a265e719-fd12-4c19-a63d-56ac9220f4b5" providerId="ADAL" clId="{14BB8C8A-0F66-4950-89AD-25B30878DF75}" dt="2021-07-22T15:46:52.427" v="4276" actId="20577"/>
        <pc:sldMkLst>
          <pc:docMk/>
          <pc:sldMk cId="3722618470" sldId="545"/>
        </pc:sldMkLst>
        <pc:spChg chg="mod">
          <ac:chgData name="Scott Goodwin" userId="a265e719-fd12-4c19-a63d-56ac9220f4b5" providerId="ADAL" clId="{14BB8C8A-0F66-4950-89AD-25B30878DF75}" dt="2021-07-22T15:46:52.427" v="4276" actId="20577"/>
          <ac:spMkLst>
            <pc:docMk/>
            <pc:sldMk cId="3722618470" sldId="545"/>
            <ac:spMk id="4" creationId="{22716179-6C2E-4E73-B944-7D5AEBD674A1}"/>
          </ac:spMkLst>
        </pc:spChg>
      </pc:sldChg>
      <pc:sldChg chg="addSp delSp modSp mod">
        <pc:chgData name="Scott Goodwin" userId="a265e719-fd12-4c19-a63d-56ac9220f4b5" providerId="ADAL" clId="{14BB8C8A-0F66-4950-89AD-25B30878DF75}" dt="2021-07-21T17:03:15.678" v="378" actId="478"/>
        <pc:sldMkLst>
          <pc:docMk/>
          <pc:sldMk cId="1333815308" sldId="4363"/>
        </pc:sldMkLst>
        <pc:spChg chg="del">
          <ac:chgData name="Scott Goodwin" userId="a265e719-fd12-4c19-a63d-56ac9220f4b5" providerId="ADAL" clId="{14BB8C8A-0F66-4950-89AD-25B30878DF75}" dt="2021-07-21T17:03:05.857" v="376" actId="478"/>
          <ac:spMkLst>
            <pc:docMk/>
            <pc:sldMk cId="1333815308" sldId="4363"/>
            <ac:spMk id="2" creationId="{FD11B162-551A-4413-8386-5AFA8087E894}"/>
          </ac:spMkLst>
        </pc:spChg>
        <pc:spChg chg="add del mod">
          <ac:chgData name="Scott Goodwin" userId="a265e719-fd12-4c19-a63d-56ac9220f4b5" providerId="ADAL" clId="{14BB8C8A-0F66-4950-89AD-25B30878DF75}" dt="2021-07-21T17:03:15.678" v="378" actId="478"/>
          <ac:spMkLst>
            <pc:docMk/>
            <pc:sldMk cId="1333815308" sldId="4363"/>
            <ac:spMk id="6" creationId="{CD2ED824-D8DB-4162-8E96-D6673554A61B}"/>
          </ac:spMkLst>
        </pc:spChg>
      </pc:sldChg>
      <pc:sldChg chg="addSp delSp modSp mod">
        <pc:chgData name="Scott Goodwin" userId="a265e719-fd12-4c19-a63d-56ac9220f4b5" providerId="ADAL" clId="{14BB8C8A-0F66-4950-89AD-25B30878DF75}" dt="2021-07-21T17:03:17.943" v="379" actId="478"/>
        <pc:sldMkLst>
          <pc:docMk/>
          <pc:sldMk cId="4145472524" sldId="4364"/>
        </pc:sldMkLst>
        <pc:spChg chg="del mod">
          <ac:chgData name="Scott Goodwin" userId="a265e719-fd12-4c19-a63d-56ac9220f4b5" providerId="ADAL" clId="{14BB8C8A-0F66-4950-89AD-25B30878DF75}" dt="2021-07-21T17:02:52.029" v="375" actId="478"/>
          <ac:spMkLst>
            <pc:docMk/>
            <pc:sldMk cId="4145472524" sldId="4364"/>
            <ac:spMk id="2" creationId="{FD11B162-551A-4413-8386-5AFA8087E894}"/>
          </ac:spMkLst>
        </pc:spChg>
        <pc:spChg chg="add del mod">
          <ac:chgData name="Scott Goodwin" userId="a265e719-fd12-4c19-a63d-56ac9220f4b5" providerId="ADAL" clId="{14BB8C8A-0F66-4950-89AD-25B30878DF75}" dt="2021-07-21T17:03:17.943" v="379" actId="478"/>
          <ac:spMkLst>
            <pc:docMk/>
            <pc:sldMk cId="4145472524" sldId="4364"/>
            <ac:spMk id="6" creationId="{BD79AD81-88E3-4225-8331-FB56D12C3619}"/>
          </ac:spMkLst>
        </pc:spChg>
      </pc:sldChg>
      <pc:sldChg chg="modAnim">
        <pc:chgData name="Scott Goodwin" userId="a265e719-fd12-4c19-a63d-56ac9220f4b5" providerId="ADAL" clId="{14BB8C8A-0F66-4950-89AD-25B30878DF75}" dt="2021-07-21T18:11:10.149" v="4207"/>
        <pc:sldMkLst>
          <pc:docMk/>
          <pc:sldMk cId="2234909231" sldId="4365"/>
        </pc:sldMkLst>
      </pc:sldChg>
      <pc:sldChg chg="modSp mod">
        <pc:chgData name="Scott Goodwin" userId="a265e719-fd12-4c19-a63d-56ac9220f4b5" providerId="ADAL" clId="{14BB8C8A-0F66-4950-89AD-25B30878DF75}" dt="2021-07-21T17:09:37.160" v="764" actId="114"/>
        <pc:sldMkLst>
          <pc:docMk/>
          <pc:sldMk cId="39117663" sldId="4366"/>
        </pc:sldMkLst>
        <pc:spChg chg="mod">
          <ac:chgData name="Scott Goodwin" userId="a265e719-fd12-4c19-a63d-56ac9220f4b5" providerId="ADAL" clId="{14BB8C8A-0F66-4950-89AD-25B30878DF75}" dt="2021-07-21T17:09:37.160" v="764" actId="114"/>
          <ac:spMkLst>
            <pc:docMk/>
            <pc:sldMk cId="39117663" sldId="4366"/>
            <ac:spMk id="4" creationId="{0E6985B0-AED5-4A6D-AD8D-EB8A43B19C23}"/>
          </ac:spMkLst>
        </pc:spChg>
        <pc:spChg chg="mod">
          <ac:chgData name="Scott Goodwin" userId="a265e719-fd12-4c19-a63d-56ac9220f4b5" providerId="ADAL" clId="{14BB8C8A-0F66-4950-89AD-25B30878DF75}" dt="2021-07-21T17:08:38.274" v="729" actId="1076"/>
          <ac:spMkLst>
            <pc:docMk/>
            <pc:sldMk cId="39117663" sldId="4366"/>
            <ac:spMk id="7" creationId="{9DD110C4-4969-49C8-A55D-78AA5B8F15F1}"/>
          </ac:spMkLst>
        </pc:spChg>
      </pc:sldChg>
      <pc:sldChg chg="addSp delSp modSp mod">
        <pc:chgData name="Scott Goodwin" userId="a265e719-fd12-4c19-a63d-56ac9220f4b5" providerId="ADAL" clId="{14BB8C8A-0F66-4950-89AD-25B30878DF75}" dt="2021-07-21T17:11:38.332" v="806" actId="14100"/>
        <pc:sldMkLst>
          <pc:docMk/>
          <pc:sldMk cId="2856773231" sldId="4367"/>
        </pc:sldMkLst>
        <pc:spChg chg="del">
          <ac:chgData name="Scott Goodwin" userId="a265e719-fd12-4c19-a63d-56ac9220f4b5" providerId="ADAL" clId="{14BB8C8A-0F66-4950-89AD-25B30878DF75}" dt="2021-07-21T17:10:50.111" v="796" actId="478"/>
          <ac:spMkLst>
            <pc:docMk/>
            <pc:sldMk cId="2856773231" sldId="4367"/>
            <ac:spMk id="5" creationId="{8B5E7222-F780-4C3C-A16A-2BEB6ED08423}"/>
          </ac:spMkLst>
        </pc:spChg>
        <pc:spChg chg="add mod">
          <ac:chgData name="Scott Goodwin" userId="a265e719-fd12-4c19-a63d-56ac9220f4b5" providerId="ADAL" clId="{14BB8C8A-0F66-4950-89AD-25B30878DF75}" dt="2021-07-21T17:10:29.802" v="781" actId="1036"/>
          <ac:spMkLst>
            <pc:docMk/>
            <pc:sldMk cId="2856773231" sldId="4367"/>
            <ac:spMk id="7" creationId="{CFA7330A-4E46-4D20-88A6-0D199791DB37}"/>
          </ac:spMkLst>
        </pc:spChg>
        <pc:spChg chg="mod">
          <ac:chgData name="Scott Goodwin" userId="a265e719-fd12-4c19-a63d-56ac9220f4b5" providerId="ADAL" clId="{14BB8C8A-0F66-4950-89AD-25B30878DF75}" dt="2021-07-21T17:11:38.332" v="806" actId="14100"/>
          <ac:spMkLst>
            <pc:docMk/>
            <pc:sldMk cId="2856773231" sldId="4367"/>
            <ac:spMk id="10" creationId="{A175F52D-D308-4D2E-A7D2-0760B341FB53}"/>
          </ac:spMkLst>
        </pc:spChg>
        <pc:spChg chg="add mod">
          <ac:chgData name="Scott Goodwin" userId="a265e719-fd12-4c19-a63d-56ac9220f4b5" providerId="ADAL" clId="{14BB8C8A-0F66-4950-89AD-25B30878DF75}" dt="2021-07-21T17:10:30.594" v="782" actId="1035"/>
          <ac:spMkLst>
            <pc:docMk/>
            <pc:sldMk cId="2856773231" sldId="4367"/>
            <ac:spMk id="15" creationId="{69B7166E-82A2-4C0E-848E-F105F8C30CD5}"/>
          </ac:spMkLst>
        </pc:spChg>
        <pc:spChg chg="add mod">
          <ac:chgData name="Scott Goodwin" userId="a265e719-fd12-4c19-a63d-56ac9220f4b5" providerId="ADAL" clId="{14BB8C8A-0F66-4950-89AD-25B30878DF75}" dt="2021-07-21T17:10:34.438" v="788" actId="14100"/>
          <ac:spMkLst>
            <pc:docMk/>
            <pc:sldMk cId="2856773231" sldId="4367"/>
            <ac:spMk id="16" creationId="{4AA43CE6-6920-49C5-A88F-01A38056CA03}"/>
          </ac:spMkLst>
        </pc:spChg>
        <pc:spChg chg="add mod">
          <ac:chgData name="Scott Goodwin" userId="a265e719-fd12-4c19-a63d-56ac9220f4b5" providerId="ADAL" clId="{14BB8C8A-0F66-4950-89AD-25B30878DF75}" dt="2021-07-21T17:10:39.662" v="790" actId="1076"/>
          <ac:spMkLst>
            <pc:docMk/>
            <pc:sldMk cId="2856773231" sldId="4367"/>
            <ac:spMk id="17" creationId="{43593E4D-D98C-4DA4-8CEF-DDD23614149D}"/>
          </ac:spMkLst>
        </pc:spChg>
        <pc:spChg chg="add mod">
          <ac:chgData name="Scott Goodwin" userId="a265e719-fd12-4c19-a63d-56ac9220f4b5" providerId="ADAL" clId="{14BB8C8A-0F66-4950-89AD-25B30878DF75}" dt="2021-07-21T17:10:42.476" v="792" actId="1076"/>
          <ac:spMkLst>
            <pc:docMk/>
            <pc:sldMk cId="2856773231" sldId="4367"/>
            <ac:spMk id="18" creationId="{4769B2F9-7409-4E60-85DD-7FA1F20EBBD6}"/>
          </ac:spMkLst>
        </pc:spChg>
        <pc:spChg chg="add mod">
          <ac:chgData name="Scott Goodwin" userId="a265e719-fd12-4c19-a63d-56ac9220f4b5" providerId="ADAL" clId="{14BB8C8A-0F66-4950-89AD-25B30878DF75}" dt="2021-07-21T17:10:46.291" v="794" actId="1076"/>
          <ac:spMkLst>
            <pc:docMk/>
            <pc:sldMk cId="2856773231" sldId="4367"/>
            <ac:spMk id="19" creationId="{366B06B4-BC8B-45CE-860F-B1DD7646332F}"/>
          </ac:spMkLst>
        </pc:spChg>
        <pc:spChg chg="add mod">
          <ac:chgData name="Scott Goodwin" userId="a265e719-fd12-4c19-a63d-56ac9220f4b5" providerId="ADAL" clId="{14BB8C8A-0F66-4950-89AD-25B30878DF75}" dt="2021-07-21T17:10:54.300" v="797" actId="1076"/>
          <ac:spMkLst>
            <pc:docMk/>
            <pc:sldMk cId="2856773231" sldId="4367"/>
            <ac:spMk id="20" creationId="{2C3A5FF7-AA01-4213-9FFD-F8477145CE0B}"/>
          </ac:spMkLst>
        </pc:spChg>
        <pc:spChg chg="add mod">
          <ac:chgData name="Scott Goodwin" userId="a265e719-fd12-4c19-a63d-56ac9220f4b5" providerId="ADAL" clId="{14BB8C8A-0F66-4950-89AD-25B30878DF75}" dt="2021-07-21T17:11:06.697" v="799" actId="1076"/>
          <ac:spMkLst>
            <pc:docMk/>
            <pc:sldMk cId="2856773231" sldId="4367"/>
            <ac:spMk id="21" creationId="{04F99D73-63BE-434D-B96A-2970014983FC}"/>
          </ac:spMkLst>
        </pc:spChg>
        <pc:spChg chg="add mod">
          <ac:chgData name="Scott Goodwin" userId="a265e719-fd12-4c19-a63d-56ac9220f4b5" providerId="ADAL" clId="{14BB8C8A-0F66-4950-89AD-25B30878DF75}" dt="2021-07-21T17:11:26.186" v="803" actId="208"/>
          <ac:spMkLst>
            <pc:docMk/>
            <pc:sldMk cId="2856773231" sldId="4367"/>
            <ac:spMk id="22" creationId="{7535BE80-C674-4BBD-A71F-8018FF6D6824}"/>
          </ac:spMkLst>
        </pc:spChg>
        <pc:spChg chg="add mod">
          <ac:chgData name="Scott Goodwin" userId="a265e719-fd12-4c19-a63d-56ac9220f4b5" providerId="ADAL" clId="{14BB8C8A-0F66-4950-89AD-25B30878DF75}" dt="2021-07-21T17:11:34.381" v="805" actId="1076"/>
          <ac:spMkLst>
            <pc:docMk/>
            <pc:sldMk cId="2856773231" sldId="4367"/>
            <ac:spMk id="23" creationId="{D93EF35E-659E-4062-B190-482230BDB6A3}"/>
          </ac:spMkLst>
        </pc:spChg>
      </pc:sldChg>
      <pc:sldChg chg="addSp delSp modSp mod modAnim">
        <pc:chgData name="Scott Goodwin" userId="a265e719-fd12-4c19-a63d-56ac9220f4b5" providerId="ADAL" clId="{14BB8C8A-0F66-4950-89AD-25B30878DF75}" dt="2021-07-21T18:12:16.337" v="4215"/>
        <pc:sldMkLst>
          <pc:docMk/>
          <pc:sldMk cId="4248836818" sldId="4370"/>
        </pc:sldMkLst>
        <pc:spChg chg="mod">
          <ac:chgData name="Scott Goodwin" userId="a265e719-fd12-4c19-a63d-56ac9220f4b5" providerId="ADAL" clId="{14BB8C8A-0F66-4950-89AD-25B30878DF75}" dt="2021-07-21T17:28:06.172" v="1467" actId="20577"/>
          <ac:spMkLst>
            <pc:docMk/>
            <pc:sldMk cId="4248836818" sldId="4370"/>
            <ac:spMk id="4" creationId="{0E6985B0-AED5-4A6D-AD8D-EB8A43B19C23}"/>
          </ac:spMkLst>
        </pc:spChg>
        <pc:spChg chg="mod">
          <ac:chgData name="Scott Goodwin" userId="a265e719-fd12-4c19-a63d-56ac9220f4b5" providerId="ADAL" clId="{14BB8C8A-0F66-4950-89AD-25B30878DF75}" dt="2021-07-21T17:26:37.358" v="1462" actId="1076"/>
          <ac:spMkLst>
            <pc:docMk/>
            <pc:sldMk cId="4248836818" sldId="4370"/>
            <ac:spMk id="9" creationId="{4B4B6CDD-5B5A-405F-BDC5-1D164F20708B}"/>
          </ac:spMkLst>
        </pc:spChg>
        <pc:picChg chg="add mod">
          <ac:chgData name="Scott Goodwin" userId="a265e719-fd12-4c19-a63d-56ac9220f4b5" providerId="ADAL" clId="{14BB8C8A-0F66-4950-89AD-25B30878DF75}" dt="2021-07-21T18:12:07.028" v="4213" actId="14100"/>
          <ac:picMkLst>
            <pc:docMk/>
            <pc:sldMk cId="4248836818" sldId="4370"/>
            <ac:picMk id="6" creationId="{CC4C790B-DC4C-45EC-BB3D-D8142BE03DD6}"/>
          </ac:picMkLst>
        </pc:picChg>
        <pc:picChg chg="del mod">
          <ac:chgData name="Scott Goodwin" userId="a265e719-fd12-4c19-a63d-56ac9220f4b5" providerId="ADAL" clId="{14BB8C8A-0F66-4950-89AD-25B30878DF75}" dt="2021-07-21T17:22:44.251" v="1168" actId="478"/>
          <ac:picMkLst>
            <pc:docMk/>
            <pc:sldMk cId="4248836818" sldId="4370"/>
            <ac:picMk id="8" creationId="{BE9A561D-FF55-4B62-A1B3-2FF138E53D42}"/>
          </ac:picMkLst>
        </pc:picChg>
        <pc:cxnChg chg="add del mod">
          <ac:chgData name="Scott Goodwin" userId="a265e719-fd12-4c19-a63d-56ac9220f4b5" providerId="ADAL" clId="{14BB8C8A-0F66-4950-89AD-25B30878DF75}" dt="2021-07-21T17:22:48.421" v="1169" actId="478"/>
          <ac:cxnSpMkLst>
            <pc:docMk/>
            <pc:sldMk cId="4248836818" sldId="4370"/>
            <ac:cxnSpMk id="10" creationId="{7E9F0490-49E4-40E4-BF26-4BECA0B7A3F4}"/>
          </ac:cxnSpMkLst>
        </pc:cxnChg>
        <pc:cxnChg chg="add">
          <ac:chgData name="Scott Goodwin" userId="a265e719-fd12-4c19-a63d-56ac9220f4b5" providerId="ADAL" clId="{14BB8C8A-0F66-4950-89AD-25B30878DF75}" dt="2021-07-21T17:25:54.112" v="1449" actId="11529"/>
          <ac:cxnSpMkLst>
            <pc:docMk/>
            <pc:sldMk cId="4248836818" sldId="4370"/>
            <ac:cxnSpMk id="13" creationId="{A191CBF6-E1C7-4DA1-85DD-AC601E11891B}"/>
          </ac:cxnSpMkLst>
        </pc:cxnChg>
      </pc:sldChg>
      <pc:sldChg chg="addSp delSp modSp mod">
        <pc:chgData name="Scott Goodwin" userId="a265e719-fd12-4c19-a63d-56ac9220f4b5" providerId="ADAL" clId="{14BB8C8A-0F66-4950-89AD-25B30878DF75}" dt="2021-07-21T17:46:26.049" v="2685" actId="115"/>
        <pc:sldMkLst>
          <pc:docMk/>
          <pc:sldMk cId="2240195801" sldId="4371"/>
        </pc:sldMkLst>
        <pc:spChg chg="mod">
          <ac:chgData name="Scott Goodwin" userId="a265e719-fd12-4c19-a63d-56ac9220f4b5" providerId="ADAL" clId="{14BB8C8A-0F66-4950-89AD-25B30878DF75}" dt="2021-07-21T17:46:26.049" v="2685" actId="115"/>
          <ac:spMkLst>
            <pc:docMk/>
            <pc:sldMk cId="2240195801" sldId="4371"/>
            <ac:spMk id="4" creationId="{0E6985B0-AED5-4A6D-AD8D-EB8A43B19C23}"/>
          </ac:spMkLst>
        </pc:spChg>
        <pc:spChg chg="mod">
          <ac:chgData name="Scott Goodwin" userId="a265e719-fd12-4c19-a63d-56ac9220f4b5" providerId="ADAL" clId="{14BB8C8A-0F66-4950-89AD-25B30878DF75}" dt="2021-07-21T17:43:48.966" v="2318" actId="20577"/>
          <ac:spMkLst>
            <pc:docMk/>
            <pc:sldMk cId="2240195801" sldId="4371"/>
            <ac:spMk id="9" creationId="{3DBB09B9-27BA-4C6F-8186-DAA54CF3E88B}"/>
          </ac:spMkLst>
        </pc:spChg>
        <pc:picChg chg="add del">
          <ac:chgData name="Scott Goodwin" userId="a265e719-fd12-4c19-a63d-56ac9220f4b5" providerId="ADAL" clId="{14BB8C8A-0F66-4950-89AD-25B30878DF75}" dt="2021-07-21T17:40:49.909" v="2197" actId="478"/>
          <ac:picMkLst>
            <pc:docMk/>
            <pc:sldMk cId="2240195801" sldId="4371"/>
            <ac:picMk id="1026" creationId="{9BB9C340-DB97-44EC-B6D8-421916B97E91}"/>
          </ac:picMkLst>
        </pc:picChg>
        <pc:picChg chg="add mod">
          <ac:chgData name="Scott Goodwin" userId="a265e719-fd12-4c19-a63d-56ac9220f4b5" providerId="ADAL" clId="{14BB8C8A-0F66-4950-89AD-25B30878DF75}" dt="2021-07-21T17:42:24.825" v="2202" actId="1076"/>
          <ac:picMkLst>
            <pc:docMk/>
            <pc:sldMk cId="2240195801" sldId="4371"/>
            <ac:picMk id="1028" creationId="{2A160D0C-0AED-47FA-AC8C-A52F6E58BE73}"/>
          </ac:picMkLst>
        </pc:picChg>
      </pc:sldChg>
      <pc:sldChg chg="modSp mod">
        <pc:chgData name="Scott Goodwin" userId="a265e719-fd12-4c19-a63d-56ac9220f4b5" providerId="ADAL" clId="{14BB8C8A-0F66-4950-89AD-25B30878DF75}" dt="2021-07-21T18:13:03.943" v="4219" actId="113"/>
        <pc:sldMkLst>
          <pc:docMk/>
          <pc:sldMk cId="2773746444" sldId="4372"/>
        </pc:sldMkLst>
        <pc:spChg chg="mod">
          <ac:chgData name="Scott Goodwin" userId="a265e719-fd12-4c19-a63d-56ac9220f4b5" providerId="ADAL" clId="{14BB8C8A-0F66-4950-89AD-25B30878DF75}" dt="2021-07-21T18:13:03.943" v="4219" actId="113"/>
          <ac:spMkLst>
            <pc:docMk/>
            <pc:sldMk cId="2773746444" sldId="4372"/>
            <ac:spMk id="4" creationId="{082BCC24-E2C1-4402-B3F9-80C9D48F56D3}"/>
          </ac:spMkLst>
        </pc:spChg>
      </pc:sldChg>
      <pc:sldChg chg="addSp delSp modSp mod">
        <pc:chgData name="Scott Goodwin" userId="a265e719-fd12-4c19-a63d-56ac9220f4b5" providerId="ADAL" clId="{14BB8C8A-0F66-4950-89AD-25B30878DF75}" dt="2021-07-21T20:43:20.522" v="4239" actId="208"/>
        <pc:sldMkLst>
          <pc:docMk/>
          <pc:sldMk cId="4205942741" sldId="4373"/>
        </pc:sldMkLst>
        <pc:spChg chg="mod">
          <ac:chgData name="Scott Goodwin" userId="a265e719-fd12-4c19-a63d-56ac9220f4b5" providerId="ADAL" clId="{14BB8C8A-0F66-4950-89AD-25B30878DF75}" dt="2021-07-21T18:13:23.320" v="4220" actId="108"/>
          <ac:spMkLst>
            <pc:docMk/>
            <pc:sldMk cId="4205942741" sldId="4373"/>
            <ac:spMk id="4" creationId="{75CD67E3-2B4F-41EB-9EEB-7713C6133C7B}"/>
          </ac:spMkLst>
        </pc:spChg>
        <pc:spChg chg="add mod">
          <ac:chgData name="Scott Goodwin" userId="a265e719-fd12-4c19-a63d-56ac9220f4b5" providerId="ADAL" clId="{14BB8C8A-0F66-4950-89AD-25B30878DF75}" dt="2021-07-21T17:58:58.379" v="2921" actId="164"/>
          <ac:spMkLst>
            <pc:docMk/>
            <pc:sldMk cId="4205942741" sldId="4373"/>
            <ac:spMk id="10" creationId="{0A56C222-39A1-489C-8135-ABE9D4ADFF49}"/>
          </ac:spMkLst>
        </pc:spChg>
        <pc:spChg chg="add mod">
          <ac:chgData name="Scott Goodwin" userId="a265e719-fd12-4c19-a63d-56ac9220f4b5" providerId="ADAL" clId="{14BB8C8A-0F66-4950-89AD-25B30878DF75}" dt="2021-07-21T17:58:58.379" v="2921" actId="164"/>
          <ac:spMkLst>
            <pc:docMk/>
            <pc:sldMk cId="4205942741" sldId="4373"/>
            <ac:spMk id="14" creationId="{BEF7E564-CE9F-4748-A57C-1F0D476721DE}"/>
          </ac:spMkLst>
        </pc:spChg>
        <pc:spChg chg="add mod">
          <ac:chgData name="Scott Goodwin" userId="a265e719-fd12-4c19-a63d-56ac9220f4b5" providerId="ADAL" clId="{14BB8C8A-0F66-4950-89AD-25B30878DF75}" dt="2021-07-21T17:58:58.379" v="2921" actId="164"/>
          <ac:spMkLst>
            <pc:docMk/>
            <pc:sldMk cId="4205942741" sldId="4373"/>
            <ac:spMk id="15" creationId="{DED0A2F7-B851-4E3E-8253-B07DFC155A8F}"/>
          </ac:spMkLst>
        </pc:spChg>
        <pc:spChg chg="add mod">
          <ac:chgData name="Scott Goodwin" userId="a265e719-fd12-4c19-a63d-56ac9220f4b5" providerId="ADAL" clId="{14BB8C8A-0F66-4950-89AD-25B30878DF75}" dt="2021-07-21T17:58:58.379" v="2921" actId="164"/>
          <ac:spMkLst>
            <pc:docMk/>
            <pc:sldMk cId="4205942741" sldId="4373"/>
            <ac:spMk id="16" creationId="{FFBAE322-DB99-43CB-A218-A36EDCB44C0E}"/>
          </ac:spMkLst>
        </pc:spChg>
        <pc:spChg chg="add mod">
          <ac:chgData name="Scott Goodwin" userId="a265e719-fd12-4c19-a63d-56ac9220f4b5" providerId="ADAL" clId="{14BB8C8A-0F66-4950-89AD-25B30878DF75}" dt="2021-07-21T17:58:58.379" v="2921" actId="164"/>
          <ac:spMkLst>
            <pc:docMk/>
            <pc:sldMk cId="4205942741" sldId="4373"/>
            <ac:spMk id="17" creationId="{316AE730-4652-4EF1-901C-F3E79FC175E2}"/>
          </ac:spMkLst>
        </pc:spChg>
        <pc:spChg chg="add mod">
          <ac:chgData name="Scott Goodwin" userId="a265e719-fd12-4c19-a63d-56ac9220f4b5" providerId="ADAL" clId="{14BB8C8A-0F66-4950-89AD-25B30878DF75}" dt="2021-07-21T17:58:58.379" v="2921" actId="164"/>
          <ac:spMkLst>
            <pc:docMk/>
            <pc:sldMk cId="4205942741" sldId="4373"/>
            <ac:spMk id="18" creationId="{43F6EB03-A6D3-48D7-A4F1-282D7C9D2045}"/>
          </ac:spMkLst>
        </pc:spChg>
        <pc:spChg chg="add mod">
          <ac:chgData name="Scott Goodwin" userId="a265e719-fd12-4c19-a63d-56ac9220f4b5" providerId="ADAL" clId="{14BB8C8A-0F66-4950-89AD-25B30878DF75}" dt="2021-07-21T17:58:58.379" v="2921" actId="164"/>
          <ac:spMkLst>
            <pc:docMk/>
            <pc:sldMk cId="4205942741" sldId="4373"/>
            <ac:spMk id="19" creationId="{A35B600E-A5CE-4F0E-846F-0E4361799EB3}"/>
          </ac:spMkLst>
        </pc:spChg>
        <pc:spChg chg="add mod">
          <ac:chgData name="Scott Goodwin" userId="a265e719-fd12-4c19-a63d-56ac9220f4b5" providerId="ADAL" clId="{14BB8C8A-0F66-4950-89AD-25B30878DF75}" dt="2021-07-21T17:58:58.379" v="2921" actId="164"/>
          <ac:spMkLst>
            <pc:docMk/>
            <pc:sldMk cId="4205942741" sldId="4373"/>
            <ac:spMk id="20" creationId="{ADD0A589-0ABD-4ABD-9E2A-061D7834375A}"/>
          </ac:spMkLst>
        </pc:spChg>
        <pc:spChg chg="add mod">
          <ac:chgData name="Scott Goodwin" userId="a265e719-fd12-4c19-a63d-56ac9220f4b5" providerId="ADAL" clId="{14BB8C8A-0F66-4950-89AD-25B30878DF75}" dt="2021-07-21T17:58:58.379" v="2921" actId="164"/>
          <ac:spMkLst>
            <pc:docMk/>
            <pc:sldMk cId="4205942741" sldId="4373"/>
            <ac:spMk id="21" creationId="{50E1D5FD-BCA1-4B98-99C3-F008D72E401F}"/>
          </ac:spMkLst>
        </pc:spChg>
        <pc:spChg chg="add mod">
          <ac:chgData name="Scott Goodwin" userId="a265e719-fd12-4c19-a63d-56ac9220f4b5" providerId="ADAL" clId="{14BB8C8A-0F66-4950-89AD-25B30878DF75}" dt="2021-07-21T17:58:58.379" v="2921" actId="164"/>
          <ac:spMkLst>
            <pc:docMk/>
            <pc:sldMk cId="4205942741" sldId="4373"/>
            <ac:spMk id="22" creationId="{76E527F8-1CB1-4BB8-A6DF-160E0D91B366}"/>
          </ac:spMkLst>
        </pc:spChg>
        <pc:spChg chg="add mod">
          <ac:chgData name="Scott Goodwin" userId="a265e719-fd12-4c19-a63d-56ac9220f4b5" providerId="ADAL" clId="{14BB8C8A-0F66-4950-89AD-25B30878DF75}" dt="2021-07-21T17:58:58.379" v="2921" actId="164"/>
          <ac:spMkLst>
            <pc:docMk/>
            <pc:sldMk cId="4205942741" sldId="4373"/>
            <ac:spMk id="23" creationId="{EA719A87-DDBC-4F62-A174-343694240DD0}"/>
          </ac:spMkLst>
        </pc:spChg>
        <pc:grpChg chg="del">
          <ac:chgData name="Scott Goodwin" userId="a265e719-fd12-4c19-a63d-56ac9220f4b5" providerId="ADAL" clId="{14BB8C8A-0F66-4950-89AD-25B30878DF75}" dt="2021-07-21T17:57:21.530" v="2865" actId="478"/>
          <ac:grpSpMkLst>
            <pc:docMk/>
            <pc:sldMk cId="4205942741" sldId="4373"/>
            <ac:grpSpMk id="13" creationId="{27367506-4960-4AD9-8A62-D0A7E657E660}"/>
          </ac:grpSpMkLst>
        </pc:grpChg>
        <pc:grpChg chg="add del mod">
          <ac:chgData name="Scott Goodwin" userId="a265e719-fd12-4c19-a63d-56ac9220f4b5" providerId="ADAL" clId="{14BB8C8A-0F66-4950-89AD-25B30878DF75}" dt="2021-07-21T20:42:51.531" v="4232" actId="478"/>
          <ac:grpSpMkLst>
            <pc:docMk/>
            <pc:sldMk cId="4205942741" sldId="4373"/>
            <ac:grpSpMk id="24" creationId="{13281EFE-377C-4D54-A8A9-EEC97E40D77D}"/>
          </ac:grpSpMkLst>
        </pc:grpChg>
        <pc:picChg chg="add mod">
          <ac:chgData name="Scott Goodwin" userId="a265e719-fd12-4c19-a63d-56ac9220f4b5" providerId="ADAL" clId="{14BB8C8A-0F66-4950-89AD-25B30878DF75}" dt="2021-07-21T17:58:58.379" v="2921" actId="164"/>
          <ac:picMkLst>
            <pc:docMk/>
            <pc:sldMk cId="4205942741" sldId="4373"/>
            <ac:picMk id="9" creationId="{F2003C1E-BF3D-4225-AC47-C067A0A10D8C}"/>
          </ac:picMkLst>
        </pc:picChg>
        <pc:picChg chg="add mod">
          <ac:chgData name="Scott Goodwin" userId="a265e719-fd12-4c19-a63d-56ac9220f4b5" providerId="ADAL" clId="{14BB8C8A-0F66-4950-89AD-25B30878DF75}" dt="2021-07-21T20:43:20.522" v="4239" actId="208"/>
          <ac:picMkLst>
            <pc:docMk/>
            <pc:sldMk cId="4205942741" sldId="4373"/>
            <ac:picMk id="1026" creationId="{9C1ADBE2-D534-4AE8-99F4-C81F5F1758D7}"/>
          </ac:picMkLst>
        </pc:picChg>
      </pc:sldChg>
      <pc:sldChg chg="modSp mod">
        <pc:chgData name="Scott Goodwin" userId="a265e719-fd12-4c19-a63d-56ac9220f4b5" providerId="ADAL" clId="{14BB8C8A-0F66-4950-89AD-25B30878DF75}" dt="2021-07-21T18:10:49.082" v="4206" actId="20577"/>
        <pc:sldMkLst>
          <pc:docMk/>
          <pc:sldMk cId="3764564223" sldId="4375"/>
        </pc:sldMkLst>
        <pc:spChg chg="mod">
          <ac:chgData name="Scott Goodwin" userId="a265e719-fd12-4c19-a63d-56ac9220f4b5" providerId="ADAL" clId="{14BB8C8A-0F66-4950-89AD-25B30878DF75}" dt="2021-07-21T18:10:49.082" v="4206" actId="20577"/>
          <ac:spMkLst>
            <pc:docMk/>
            <pc:sldMk cId="3764564223" sldId="4375"/>
            <ac:spMk id="2" creationId="{CF2996AD-ECF2-4D6D-A7B2-D25959F3693E}"/>
          </ac:spMkLst>
        </pc:spChg>
        <pc:graphicFrameChg chg="mod modGraphic">
          <ac:chgData name="Scott Goodwin" userId="a265e719-fd12-4c19-a63d-56ac9220f4b5" providerId="ADAL" clId="{14BB8C8A-0F66-4950-89AD-25B30878DF75}" dt="2021-07-21T17:01:16.974" v="373" actId="20577"/>
          <ac:graphicFrameMkLst>
            <pc:docMk/>
            <pc:sldMk cId="3764564223" sldId="4375"/>
            <ac:graphicFrameMk id="6" creationId="{E73E30CC-DDD3-48C3-ABB8-CA64304B126D}"/>
          </ac:graphicFrameMkLst>
        </pc:graphicFrameChg>
      </pc:sldChg>
      <pc:sldChg chg="addSp modSp mod">
        <pc:chgData name="Scott Goodwin" userId="a265e719-fd12-4c19-a63d-56ac9220f4b5" providerId="ADAL" clId="{14BB8C8A-0F66-4950-89AD-25B30878DF75}" dt="2021-07-21T18:13:36.322" v="4227" actId="1076"/>
        <pc:sldMkLst>
          <pc:docMk/>
          <pc:sldMk cId="3202886118" sldId="4376"/>
        </pc:sldMkLst>
        <pc:spChg chg="mod">
          <ac:chgData name="Scott Goodwin" userId="a265e719-fd12-4c19-a63d-56ac9220f4b5" providerId="ADAL" clId="{14BB8C8A-0F66-4950-89AD-25B30878DF75}" dt="2021-07-21T18:05:56.893" v="3987" actId="20577"/>
          <ac:spMkLst>
            <pc:docMk/>
            <pc:sldMk cId="3202886118" sldId="4376"/>
            <ac:spMk id="2" creationId="{E3393D9C-1743-4DF9-B406-F8F66ED288EC}"/>
          </ac:spMkLst>
        </pc:spChg>
        <pc:spChg chg="mod">
          <ac:chgData name="Scott Goodwin" userId="a265e719-fd12-4c19-a63d-56ac9220f4b5" providerId="ADAL" clId="{14BB8C8A-0F66-4950-89AD-25B30878DF75}" dt="2021-07-21T18:13:36.322" v="4227" actId="1076"/>
          <ac:spMkLst>
            <pc:docMk/>
            <pc:sldMk cId="3202886118" sldId="4376"/>
            <ac:spMk id="9" creationId="{C532DDE3-F8DC-4793-831C-D8A5CE7AB50C}"/>
          </ac:spMkLst>
        </pc:spChg>
        <pc:picChg chg="add mod">
          <ac:chgData name="Scott Goodwin" userId="a265e719-fd12-4c19-a63d-56ac9220f4b5" providerId="ADAL" clId="{14BB8C8A-0F66-4950-89AD-25B30878DF75}" dt="2021-07-21T18:05:54.442" v="3984" actId="1076"/>
          <ac:picMkLst>
            <pc:docMk/>
            <pc:sldMk cId="3202886118" sldId="4376"/>
            <ac:picMk id="2050" creationId="{3FB597E9-FC19-46E3-9E31-F0AAF108C74E}"/>
          </ac:picMkLst>
        </pc:picChg>
      </pc:sldChg>
      <pc:sldChg chg="addSp delSp modSp mod ord">
        <pc:chgData name="Scott Goodwin" userId="a265e719-fd12-4c19-a63d-56ac9220f4b5" providerId="ADAL" clId="{14BB8C8A-0F66-4950-89AD-25B30878DF75}" dt="2021-07-21T20:15:38.383" v="4231" actId="962"/>
        <pc:sldMkLst>
          <pc:docMk/>
          <pc:sldMk cId="1266257541" sldId="4377"/>
        </pc:sldMkLst>
        <pc:spChg chg="del">
          <ac:chgData name="Scott Goodwin" userId="a265e719-fd12-4c19-a63d-56ac9220f4b5" providerId="ADAL" clId="{14BB8C8A-0F66-4950-89AD-25B30878DF75}" dt="2021-07-21T18:10:31.262" v="4205" actId="478"/>
          <ac:spMkLst>
            <pc:docMk/>
            <pc:sldMk cId="1266257541" sldId="4377"/>
            <ac:spMk id="4" creationId="{6D802437-B9AC-4480-AC84-22DD2B5A1E4E}"/>
          </ac:spMkLst>
        </pc:spChg>
        <pc:picChg chg="add mod">
          <ac:chgData name="Scott Goodwin" userId="a265e719-fd12-4c19-a63d-56ac9220f4b5" providerId="ADAL" clId="{14BB8C8A-0F66-4950-89AD-25B30878DF75}" dt="2021-07-21T20:15:38.383" v="4231" actId="962"/>
          <ac:picMkLst>
            <pc:docMk/>
            <pc:sldMk cId="1266257541" sldId="4377"/>
            <ac:picMk id="5" creationId="{6C44DA2A-6BC8-4B3F-9326-45A83E559366}"/>
          </ac:picMkLst>
        </pc:picChg>
      </pc:sldChg>
      <pc:sldChg chg="addSp delSp modSp add mod">
        <pc:chgData name="Scott Goodwin" userId="a265e719-fd12-4c19-a63d-56ac9220f4b5" providerId="ADAL" clId="{14BB8C8A-0F66-4950-89AD-25B30878DF75}" dt="2021-07-21T17:39:08.173" v="2195" actId="14100"/>
        <pc:sldMkLst>
          <pc:docMk/>
          <pc:sldMk cId="17960871" sldId="4378"/>
        </pc:sldMkLst>
        <pc:spChg chg="mod">
          <ac:chgData name="Scott Goodwin" userId="a265e719-fd12-4c19-a63d-56ac9220f4b5" providerId="ADAL" clId="{14BB8C8A-0F66-4950-89AD-25B30878DF75}" dt="2021-07-21T17:38:53.067" v="2192" actId="20577"/>
          <ac:spMkLst>
            <pc:docMk/>
            <pc:sldMk cId="17960871" sldId="4378"/>
            <ac:spMk id="4" creationId="{0E6985B0-AED5-4A6D-AD8D-EB8A43B19C23}"/>
          </ac:spMkLst>
        </pc:spChg>
        <pc:spChg chg="add mod">
          <ac:chgData name="Scott Goodwin" userId="a265e719-fd12-4c19-a63d-56ac9220f4b5" providerId="ADAL" clId="{14BB8C8A-0F66-4950-89AD-25B30878DF75}" dt="2021-07-21T17:37:08.789" v="2089" actId="404"/>
          <ac:spMkLst>
            <pc:docMk/>
            <pc:sldMk cId="17960871" sldId="4378"/>
            <ac:spMk id="15" creationId="{51B73DE7-7830-4709-AE82-674658366D14}"/>
          </ac:spMkLst>
        </pc:spChg>
        <pc:picChg chg="del">
          <ac:chgData name="Scott Goodwin" userId="a265e719-fd12-4c19-a63d-56ac9220f4b5" providerId="ADAL" clId="{14BB8C8A-0F66-4950-89AD-25B30878DF75}" dt="2021-07-21T17:24:33.457" v="1409" actId="478"/>
          <ac:picMkLst>
            <pc:docMk/>
            <pc:sldMk cId="17960871" sldId="4378"/>
            <ac:picMk id="6" creationId="{CC4C790B-DC4C-45EC-BB3D-D8142BE03DD6}"/>
          </ac:picMkLst>
        </pc:picChg>
        <pc:picChg chg="mod">
          <ac:chgData name="Scott Goodwin" userId="a265e719-fd12-4c19-a63d-56ac9220f4b5" providerId="ADAL" clId="{14BB8C8A-0F66-4950-89AD-25B30878DF75}" dt="2021-07-21T17:37:14.111" v="2090" actId="1076"/>
          <ac:picMkLst>
            <pc:docMk/>
            <pc:sldMk cId="17960871" sldId="4378"/>
            <ac:picMk id="8" creationId="{BE9A561D-FF55-4B62-A1B3-2FF138E53D42}"/>
          </ac:picMkLst>
        </pc:picChg>
        <pc:picChg chg="add mod">
          <ac:chgData name="Scott Goodwin" userId="a265e719-fd12-4c19-a63d-56ac9220f4b5" providerId="ADAL" clId="{14BB8C8A-0F66-4950-89AD-25B30878DF75}" dt="2021-07-21T17:38:14.987" v="2099" actId="208"/>
          <ac:picMkLst>
            <pc:docMk/>
            <pc:sldMk cId="17960871" sldId="4378"/>
            <ac:picMk id="19" creationId="{92894B3E-F14E-4D23-A2A3-362C13A93D31}"/>
          </ac:picMkLst>
        </pc:picChg>
        <pc:cxnChg chg="del">
          <ac:chgData name="Scott Goodwin" userId="a265e719-fd12-4c19-a63d-56ac9220f4b5" providerId="ADAL" clId="{14BB8C8A-0F66-4950-89AD-25B30878DF75}" dt="2021-07-21T17:24:33.058" v="1408" actId="478"/>
          <ac:cxnSpMkLst>
            <pc:docMk/>
            <pc:sldMk cId="17960871" sldId="4378"/>
            <ac:cxnSpMk id="10" creationId="{7E9F0490-49E4-40E4-BF26-4BECA0B7A3F4}"/>
          </ac:cxnSpMkLst>
        </pc:cxnChg>
        <pc:cxnChg chg="add mod">
          <ac:chgData name="Scott Goodwin" userId="a265e719-fd12-4c19-a63d-56ac9220f4b5" providerId="ADAL" clId="{14BB8C8A-0F66-4950-89AD-25B30878DF75}" dt="2021-07-21T17:37:17.412" v="2091" actId="14100"/>
          <ac:cxnSpMkLst>
            <pc:docMk/>
            <pc:sldMk cId="17960871" sldId="4378"/>
            <ac:cxnSpMk id="11" creationId="{5B1E2E8D-3E09-4D19-8C9E-0C6D281B6A85}"/>
          </ac:cxnSpMkLst>
        </pc:cxnChg>
        <pc:cxnChg chg="add mod">
          <ac:chgData name="Scott Goodwin" userId="a265e719-fd12-4c19-a63d-56ac9220f4b5" providerId="ADAL" clId="{14BB8C8A-0F66-4950-89AD-25B30878DF75}" dt="2021-07-21T17:39:08.173" v="2195" actId="14100"/>
          <ac:cxnSpMkLst>
            <pc:docMk/>
            <pc:sldMk cId="17960871" sldId="4378"/>
            <ac:cxnSpMk id="20" creationId="{A474B8A3-7F95-4C04-BC2D-21598385CD64}"/>
          </ac:cxnSpMkLst>
        </pc:cxnChg>
      </pc:sldChg>
    </pc:docChg>
  </pc:docChgLst>
  <pc:docChgLst>
    <pc:chgData name="Scott Goodwin" userId="a265e719-fd12-4c19-a63d-56ac9220f4b5" providerId="ADAL" clId="{398CBC66-D02C-4796-A8A5-D5862B8BBB98}"/>
    <pc:docChg chg="undo redo custSel addSld delSld modSld sldOrd modSection">
      <pc:chgData name="Scott Goodwin" userId="a265e719-fd12-4c19-a63d-56ac9220f4b5" providerId="ADAL" clId="{398CBC66-D02C-4796-A8A5-D5862B8BBB98}" dt="2021-10-14T16:46:11.407" v="16898" actId="20577"/>
      <pc:docMkLst>
        <pc:docMk/>
      </pc:docMkLst>
      <pc:sldChg chg="modSp mod">
        <pc:chgData name="Scott Goodwin" userId="a265e719-fd12-4c19-a63d-56ac9220f4b5" providerId="ADAL" clId="{398CBC66-D02C-4796-A8A5-D5862B8BBB98}" dt="2021-10-14T13:08:39.788" v="16809" actId="20577"/>
        <pc:sldMkLst>
          <pc:docMk/>
          <pc:sldMk cId="772369993" sldId="256"/>
        </pc:sldMkLst>
        <pc:spChg chg="mod">
          <ac:chgData name="Scott Goodwin" userId="a265e719-fd12-4c19-a63d-56ac9220f4b5" providerId="ADAL" clId="{398CBC66-D02C-4796-A8A5-D5862B8BBB98}" dt="2021-10-11T16:45:49.488" v="147" actId="20577"/>
          <ac:spMkLst>
            <pc:docMk/>
            <pc:sldMk cId="772369993" sldId="256"/>
            <ac:spMk id="4" creationId="{8F137DD9-9B90-43C4-9D1D-7386EAC6A4F5}"/>
          </ac:spMkLst>
        </pc:spChg>
        <pc:spChg chg="mod">
          <ac:chgData name="Scott Goodwin" userId="a265e719-fd12-4c19-a63d-56ac9220f4b5" providerId="ADAL" clId="{398CBC66-D02C-4796-A8A5-D5862B8BBB98}" dt="2021-10-14T13:08:39.788" v="16809" actId="20577"/>
          <ac:spMkLst>
            <pc:docMk/>
            <pc:sldMk cId="772369993" sldId="256"/>
            <ac:spMk id="5" creationId="{00000000-0000-0000-0000-000000000000}"/>
          </ac:spMkLst>
        </pc:spChg>
        <pc:spChg chg="mod">
          <ac:chgData name="Scott Goodwin" userId="a265e719-fd12-4c19-a63d-56ac9220f4b5" providerId="ADAL" clId="{398CBC66-D02C-4796-A8A5-D5862B8BBB98}" dt="2021-10-11T16:45:36.426" v="137" actId="20577"/>
          <ac:spMkLst>
            <pc:docMk/>
            <pc:sldMk cId="772369993" sldId="256"/>
            <ac:spMk id="6" creationId="{C9D6E94E-C9B1-40F5-A35B-B53EE229426A}"/>
          </ac:spMkLst>
        </pc:spChg>
      </pc:sldChg>
      <pc:sldChg chg="add del">
        <pc:chgData name="Scott Goodwin" userId="a265e719-fd12-4c19-a63d-56ac9220f4b5" providerId="ADAL" clId="{398CBC66-D02C-4796-A8A5-D5862B8BBB98}" dt="2021-10-13T20:25:37.090" v="16304" actId="47"/>
        <pc:sldMkLst>
          <pc:docMk/>
          <pc:sldMk cId="3251841037" sldId="267"/>
        </pc:sldMkLst>
      </pc:sldChg>
      <pc:sldChg chg="addSp delSp modSp mod ord">
        <pc:chgData name="Scott Goodwin" userId="a265e719-fd12-4c19-a63d-56ac9220f4b5" providerId="ADAL" clId="{398CBC66-D02C-4796-A8A5-D5862B8BBB98}" dt="2021-10-11T16:53:35.729" v="559"/>
        <pc:sldMkLst>
          <pc:docMk/>
          <pc:sldMk cId="3490560641" sldId="431"/>
        </pc:sldMkLst>
        <pc:spChg chg="mod">
          <ac:chgData name="Scott Goodwin" userId="a265e719-fd12-4c19-a63d-56ac9220f4b5" providerId="ADAL" clId="{398CBC66-D02C-4796-A8A5-D5862B8BBB98}" dt="2021-10-11T16:50:30.745" v="273" actId="20577"/>
          <ac:spMkLst>
            <pc:docMk/>
            <pc:sldMk cId="3490560641" sldId="431"/>
            <ac:spMk id="11" creationId="{E62110F6-3E93-49BD-BE7E-84ED9D4CF68E}"/>
          </ac:spMkLst>
        </pc:spChg>
        <pc:picChg chg="add del">
          <ac:chgData name="Scott Goodwin" userId="a265e719-fd12-4c19-a63d-56ac9220f4b5" providerId="ADAL" clId="{398CBC66-D02C-4796-A8A5-D5862B8BBB98}" dt="2021-10-11T16:49:51.869" v="228" actId="21"/>
          <ac:picMkLst>
            <pc:docMk/>
            <pc:sldMk cId="3490560641" sldId="431"/>
            <ac:picMk id="6" creationId="{00000000-0000-0000-0000-000000000000}"/>
          </ac:picMkLst>
        </pc:picChg>
      </pc:sldChg>
      <pc:sldChg chg="add del">
        <pc:chgData name="Scott Goodwin" userId="a265e719-fd12-4c19-a63d-56ac9220f4b5" providerId="ADAL" clId="{398CBC66-D02C-4796-A8A5-D5862B8BBB98}" dt="2021-10-11T20:21:44.460" v="16297" actId="47"/>
        <pc:sldMkLst>
          <pc:docMk/>
          <pc:sldMk cId="2476878194" sldId="459"/>
        </pc:sldMkLst>
      </pc:sldChg>
      <pc:sldChg chg="add del">
        <pc:chgData name="Scott Goodwin" userId="a265e719-fd12-4c19-a63d-56ac9220f4b5" providerId="ADAL" clId="{398CBC66-D02C-4796-A8A5-D5862B8BBB98}" dt="2021-10-13T20:25:36.116" v="16303" actId="47"/>
        <pc:sldMkLst>
          <pc:docMk/>
          <pc:sldMk cId="603609261" sldId="526"/>
        </pc:sldMkLst>
      </pc:sldChg>
      <pc:sldChg chg="del">
        <pc:chgData name="Scott Goodwin" userId="a265e719-fd12-4c19-a63d-56ac9220f4b5" providerId="ADAL" clId="{398CBC66-D02C-4796-A8A5-D5862B8BBB98}" dt="2021-10-13T20:25:18.466" v="16299" actId="2696"/>
        <pc:sldMkLst>
          <pc:docMk/>
          <pc:sldMk cId="1597198072" sldId="543"/>
        </pc:sldMkLst>
      </pc:sldChg>
      <pc:sldChg chg="addSp delSp modSp mod">
        <pc:chgData name="Scott Goodwin" userId="a265e719-fd12-4c19-a63d-56ac9220f4b5" providerId="ADAL" clId="{398CBC66-D02C-4796-A8A5-D5862B8BBB98}" dt="2021-10-14T16:39:24.020" v="16865" actId="20577"/>
        <pc:sldMkLst>
          <pc:docMk/>
          <pc:sldMk cId="3722618470" sldId="545"/>
        </pc:sldMkLst>
        <pc:spChg chg="del mod">
          <ac:chgData name="Scott Goodwin" userId="a265e719-fd12-4c19-a63d-56ac9220f4b5" providerId="ADAL" clId="{398CBC66-D02C-4796-A8A5-D5862B8BBB98}" dt="2021-10-13T20:25:30.386" v="16302" actId="478"/>
          <ac:spMkLst>
            <pc:docMk/>
            <pc:sldMk cId="3722618470" sldId="545"/>
            <ac:spMk id="4" creationId="{22716179-6C2E-4E73-B944-7D5AEBD674A1}"/>
          </ac:spMkLst>
        </pc:spChg>
        <pc:spChg chg="add del mod">
          <ac:chgData name="Scott Goodwin" userId="a265e719-fd12-4c19-a63d-56ac9220f4b5" providerId="ADAL" clId="{398CBC66-D02C-4796-A8A5-D5862B8BBB98}" dt="2021-10-11T16:51:58.166" v="338" actId="22"/>
          <ac:spMkLst>
            <pc:docMk/>
            <pc:sldMk cId="3722618470" sldId="545"/>
            <ac:spMk id="6" creationId="{9D97F332-7DE7-4BA6-B6A6-2A3B1079829D}"/>
          </ac:spMkLst>
        </pc:spChg>
        <pc:spChg chg="add mod">
          <ac:chgData name="Scott Goodwin" userId="a265e719-fd12-4c19-a63d-56ac9220f4b5" providerId="ADAL" clId="{398CBC66-D02C-4796-A8A5-D5862B8BBB98}" dt="2021-10-14T16:39:24.020" v="16865" actId="20577"/>
          <ac:spMkLst>
            <pc:docMk/>
            <pc:sldMk cId="3722618470" sldId="545"/>
            <ac:spMk id="7" creationId="{A5C08D58-49FD-4E52-B41B-DB65F1EAC094}"/>
          </ac:spMkLst>
        </pc:spChg>
      </pc:sldChg>
      <pc:sldChg chg="del">
        <pc:chgData name="Scott Goodwin" userId="a265e719-fd12-4c19-a63d-56ac9220f4b5" providerId="ADAL" clId="{398CBC66-D02C-4796-A8A5-D5862B8BBB98}" dt="2021-10-13T20:25:38.283" v="16306" actId="47"/>
        <pc:sldMkLst>
          <pc:docMk/>
          <pc:sldMk cId="1333815308" sldId="4363"/>
        </pc:sldMkLst>
      </pc:sldChg>
      <pc:sldChg chg="del">
        <pc:chgData name="Scott Goodwin" userId="a265e719-fd12-4c19-a63d-56ac9220f4b5" providerId="ADAL" clId="{398CBC66-D02C-4796-A8A5-D5862B8BBB98}" dt="2021-10-13T20:25:38.719" v="16307" actId="47"/>
        <pc:sldMkLst>
          <pc:docMk/>
          <pc:sldMk cId="4145472524" sldId="4364"/>
        </pc:sldMkLst>
      </pc:sldChg>
      <pc:sldChg chg="modSp mod modAnim">
        <pc:chgData name="Scott Goodwin" userId="a265e719-fd12-4c19-a63d-56ac9220f4b5" providerId="ADAL" clId="{398CBC66-D02C-4796-A8A5-D5862B8BBB98}" dt="2021-10-14T12:40:14.145" v="16562"/>
        <pc:sldMkLst>
          <pc:docMk/>
          <pc:sldMk cId="2234909231" sldId="4365"/>
        </pc:sldMkLst>
        <pc:spChg chg="mod">
          <ac:chgData name="Scott Goodwin" userId="a265e719-fd12-4c19-a63d-56ac9220f4b5" providerId="ADAL" clId="{398CBC66-D02C-4796-A8A5-D5862B8BBB98}" dt="2021-10-11T16:54:05.336" v="600" actId="20577"/>
          <ac:spMkLst>
            <pc:docMk/>
            <pc:sldMk cId="2234909231" sldId="4365"/>
            <ac:spMk id="2" creationId="{66F7138A-B34F-4301-9DA4-24B514820FFA}"/>
          </ac:spMkLst>
        </pc:spChg>
      </pc:sldChg>
      <pc:sldChg chg="del">
        <pc:chgData name="Scott Goodwin" userId="a265e719-fd12-4c19-a63d-56ac9220f4b5" providerId="ADAL" clId="{398CBC66-D02C-4796-A8A5-D5862B8BBB98}" dt="2021-10-11T16:54:26.661" v="601" actId="47"/>
        <pc:sldMkLst>
          <pc:docMk/>
          <pc:sldMk cId="39117663" sldId="4366"/>
        </pc:sldMkLst>
      </pc:sldChg>
      <pc:sldChg chg="del">
        <pc:chgData name="Scott Goodwin" userId="a265e719-fd12-4c19-a63d-56ac9220f4b5" providerId="ADAL" clId="{398CBC66-D02C-4796-A8A5-D5862B8BBB98}" dt="2021-10-11T16:54:28.019" v="602" actId="47"/>
        <pc:sldMkLst>
          <pc:docMk/>
          <pc:sldMk cId="2856773231" sldId="4367"/>
        </pc:sldMkLst>
      </pc:sldChg>
      <pc:sldChg chg="del">
        <pc:chgData name="Scott Goodwin" userId="a265e719-fd12-4c19-a63d-56ac9220f4b5" providerId="ADAL" clId="{398CBC66-D02C-4796-A8A5-D5862B8BBB98}" dt="2021-10-11T20:14:30.455" v="15484" actId="47"/>
        <pc:sldMkLst>
          <pc:docMk/>
          <pc:sldMk cId="2310772782" sldId="4368"/>
        </pc:sldMkLst>
      </pc:sldChg>
      <pc:sldChg chg="del">
        <pc:chgData name="Scott Goodwin" userId="a265e719-fd12-4c19-a63d-56ac9220f4b5" providerId="ADAL" clId="{398CBC66-D02C-4796-A8A5-D5862B8BBB98}" dt="2021-10-11T20:14:31.310" v="15485" actId="47"/>
        <pc:sldMkLst>
          <pc:docMk/>
          <pc:sldMk cId="2741710903" sldId="4369"/>
        </pc:sldMkLst>
      </pc:sldChg>
      <pc:sldChg chg="del">
        <pc:chgData name="Scott Goodwin" userId="a265e719-fd12-4c19-a63d-56ac9220f4b5" providerId="ADAL" clId="{398CBC66-D02C-4796-A8A5-D5862B8BBB98}" dt="2021-10-11T20:14:32.707" v="15486" actId="47"/>
        <pc:sldMkLst>
          <pc:docMk/>
          <pc:sldMk cId="4248836818" sldId="4370"/>
        </pc:sldMkLst>
      </pc:sldChg>
      <pc:sldChg chg="del">
        <pc:chgData name="Scott Goodwin" userId="a265e719-fd12-4c19-a63d-56ac9220f4b5" providerId="ADAL" clId="{398CBC66-D02C-4796-A8A5-D5862B8BBB98}" dt="2021-10-11T20:14:35.687" v="15489" actId="47"/>
        <pc:sldMkLst>
          <pc:docMk/>
          <pc:sldMk cId="2240195801" sldId="4371"/>
        </pc:sldMkLst>
      </pc:sldChg>
      <pc:sldChg chg="del">
        <pc:chgData name="Scott Goodwin" userId="a265e719-fd12-4c19-a63d-56ac9220f4b5" providerId="ADAL" clId="{398CBC66-D02C-4796-A8A5-D5862B8BBB98}" dt="2021-10-11T20:14:36.572" v="15490" actId="47"/>
        <pc:sldMkLst>
          <pc:docMk/>
          <pc:sldMk cId="2773746444" sldId="4372"/>
        </pc:sldMkLst>
      </pc:sldChg>
      <pc:sldChg chg="del">
        <pc:chgData name="Scott Goodwin" userId="a265e719-fd12-4c19-a63d-56ac9220f4b5" providerId="ADAL" clId="{398CBC66-D02C-4796-A8A5-D5862B8BBB98}" dt="2021-10-11T20:14:38.724" v="15492" actId="47"/>
        <pc:sldMkLst>
          <pc:docMk/>
          <pc:sldMk cId="4205942741" sldId="4373"/>
        </pc:sldMkLst>
      </pc:sldChg>
      <pc:sldChg chg="del">
        <pc:chgData name="Scott Goodwin" userId="a265e719-fd12-4c19-a63d-56ac9220f4b5" providerId="ADAL" clId="{398CBC66-D02C-4796-A8A5-D5862B8BBB98}" dt="2021-10-11T20:14:37.728" v="15491" actId="47"/>
        <pc:sldMkLst>
          <pc:docMk/>
          <pc:sldMk cId="3729320261" sldId="4374"/>
        </pc:sldMkLst>
      </pc:sldChg>
      <pc:sldChg chg="del">
        <pc:chgData name="Scott Goodwin" userId="a265e719-fd12-4c19-a63d-56ac9220f4b5" providerId="ADAL" clId="{398CBC66-D02C-4796-A8A5-D5862B8BBB98}" dt="2021-10-13T20:25:37.591" v="16305" actId="47"/>
        <pc:sldMkLst>
          <pc:docMk/>
          <pc:sldMk cId="3764564223" sldId="4375"/>
        </pc:sldMkLst>
      </pc:sldChg>
      <pc:sldChg chg="del">
        <pc:chgData name="Scott Goodwin" userId="a265e719-fd12-4c19-a63d-56ac9220f4b5" providerId="ADAL" clId="{398CBC66-D02C-4796-A8A5-D5862B8BBB98}" dt="2021-10-11T20:14:40.596" v="15493" actId="47"/>
        <pc:sldMkLst>
          <pc:docMk/>
          <pc:sldMk cId="3202886118" sldId="4376"/>
        </pc:sldMkLst>
      </pc:sldChg>
      <pc:sldChg chg="del">
        <pc:chgData name="Scott Goodwin" userId="a265e719-fd12-4c19-a63d-56ac9220f4b5" providerId="ADAL" clId="{398CBC66-D02C-4796-A8A5-D5862B8BBB98}" dt="2021-10-11T20:14:34.667" v="15488" actId="47"/>
        <pc:sldMkLst>
          <pc:docMk/>
          <pc:sldMk cId="1266257541" sldId="4377"/>
        </pc:sldMkLst>
      </pc:sldChg>
      <pc:sldChg chg="del">
        <pc:chgData name="Scott Goodwin" userId="a265e719-fd12-4c19-a63d-56ac9220f4b5" providerId="ADAL" clId="{398CBC66-D02C-4796-A8A5-D5862B8BBB98}" dt="2021-10-11T20:14:33.612" v="15487" actId="47"/>
        <pc:sldMkLst>
          <pc:docMk/>
          <pc:sldMk cId="17960871" sldId="4378"/>
        </pc:sldMkLst>
      </pc:sldChg>
      <pc:sldChg chg="addSp delSp modSp new del mod">
        <pc:chgData name="Scott Goodwin" userId="a265e719-fd12-4c19-a63d-56ac9220f4b5" providerId="ADAL" clId="{398CBC66-D02C-4796-A8A5-D5862B8BBB98}" dt="2021-10-13T20:25:21.426" v="16300" actId="2696"/>
        <pc:sldMkLst>
          <pc:docMk/>
          <pc:sldMk cId="2640845684" sldId="4379"/>
        </pc:sldMkLst>
        <pc:spChg chg="del">
          <ac:chgData name="Scott Goodwin" userId="a265e719-fd12-4c19-a63d-56ac9220f4b5" providerId="ADAL" clId="{398CBC66-D02C-4796-A8A5-D5862B8BBB98}" dt="2021-10-11T16:47:32.632" v="162" actId="478"/>
          <ac:spMkLst>
            <pc:docMk/>
            <pc:sldMk cId="2640845684" sldId="4379"/>
            <ac:spMk id="2" creationId="{75C475A8-DDDE-4997-8B15-9B1F0C0B5BCA}"/>
          </ac:spMkLst>
        </pc:spChg>
        <pc:spChg chg="del">
          <ac:chgData name="Scott Goodwin" userId="a265e719-fd12-4c19-a63d-56ac9220f4b5" providerId="ADAL" clId="{398CBC66-D02C-4796-A8A5-D5862B8BBB98}" dt="2021-10-11T16:47:33.735" v="163" actId="478"/>
          <ac:spMkLst>
            <pc:docMk/>
            <pc:sldMk cId="2640845684" sldId="4379"/>
            <ac:spMk id="4" creationId="{43DE6780-5152-439E-BF02-6ED223A1C6DC}"/>
          </ac:spMkLst>
        </pc:spChg>
        <pc:spChg chg="add del mod">
          <ac:chgData name="Scott Goodwin" userId="a265e719-fd12-4c19-a63d-56ac9220f4b5" providerId="ADAL" clId="{398CBC66-D02C-4796-A8A5-D5862B8BBB98}" dt="2021-10-11T16:47:31.316" v="161"/>
          <ac:spMkLst>
            <pc:docMk/>
            <pc:sldMk cId="2640845684" sldId="4379"/>
            <ac:spMk id="5" creationId="{651CFEA3-B08A-4343-8EEF-894AAC9A35BF}"/>
          </ac:spMkLst>
        </pc:spChg>
        <pc:spChg chg="add del mod">
          <ac:chgData name="Scott Goodwin" userId="a265e719-fd12-4c19-a63d-56ac9220f4b5" providerId="ADAL" clId="{398CBC66-D02C-4796-A8A5-D5862B8BBB98}" dt="2021-10-11T16:47:31.316" v="161"/>
          <ac:spMkLst>
            <pc:docMk/>
            <pc:sldMk cId="2640845684" sldId="4379"/>
            <ac:spMk id="6" creationId="{5C28C4D9-F2D4-4555-AA75-FF9043F06437}"/>
          </ac:spMkLst>
        </pc:spChg>
        <pc:spChg chg="mod">
          <ac:chgData name="Scott Goodwin" userId="a265e719-fd12-4c19-a63d-56ac9220f4b5" providerId="ADAL" clId="{398CBC66-D02C-4796-A8A5-D5862B8BBB98}" dt="2021-10-11T16:47:30.696" v="160"/>
          <ac:spMkLst>
            <pc:docMk/>
            <pc:sldMk cId="2640845684" sldId="4379"/>
            <ac:spMk id="8" creationId="{F777B3EF-4D6A-4DA1-B9EE-A20C2D51AC07}"/>
          </ac:spMkLst>
        </pc:spChg>
        <pc:spChg chg="mod">
          <ac:chgData name="Scott Goodwin" userId="a265e719-fd12-4c19-a63d-56ac9220f4b5" providerId="ADAL" clId="{398CBC66-D02C-4796-A8A5-D5862B8BBB98}" dt="2021-10-11T16:47:30.696" v="160"/>
          <ac:spMkLst>
            <pc:docMk/>
            <pc:sldMk cId="2640845684" sldId="4379"/>
            <ac:spMk id="9" creationId="{9902D5EE-21E4-4400-9A64-9409746CBC05}"/>
          </ac:spMkLst>
        </pc:spChg>
        <pc:spChg chg="mod">
          <ac:chgData name="Scott Goodwin" userId="a265e719-fd12-4c19-a63d-56ac9220f4b5" providerId="ADAL" clId="{398CBC66-D02C-4796-A8A5-D5862B8BBB98}" dt="2021-10-11T16:47:30.696" v="160"/>
          <ac:spMkLst>
            <pc:docMk/>
            <pc:sldMk cId="2640845684" sldId="4379"/>
            <ac:spMk id="10" creationId="{AFB457A6-C437-49F0-828A-05A5DB040318}"/>
          </ac:spMkLst>
        </pc:spChg>
        <pc:spChg chg="mod">
          <ac:chgData name="Scott Goodwin" userId="a265e719-fd12-4c19-a63d-56ac9220f4b5" providerId="ADAL" clId="{398CBC66-D02C-4796-A8A5-D5862B8BBB98}" dt="2021-10-11T16:47:30.696" v="160"/>
          <ac:spMkLst>
            <pc:docMk/>
            <pc:sldMk cId="2640845684" sldId="4379"/>
            <ac:spMk id="14" creationId="{F6687E87-7EDD-47D7-ACC4-9336C8658E7E}"/>
          </ac:spMkLst>
        </pc:spChg>
        <pc:spChg chg="add mod">
          <ac:chgData name="Scott Goodwin" userId="a265e719-fd12-4c19-a63d-56ac9220f4b5" providerId="ADAL" clId="{398CBC66-D02C-4796-A8A5-D5862B8BBB98}" dt="2021-10-11T16:47:34.486" v="164"/>
          <ac:spMkLst>
            <pc:docMk/>
            <pc:sldMk cId="2640845684" sldId="4379"/>
            <ac:spMk id="15" creationId="{B63C7562-8A62-4784-B924-BC53D2C6BA74}"/>
          </ac:spMkLst>
        </pc:spChg>
        <pc:spChg chg="add mod">
          <ac:chgData name="Scott Goodwin" userId="a265e719-fd12-4c19-a63d-56ac9220f4b5" providerId="ADAL" clId="{398CBC66-D02C-4796-A8A5-D5862B8BBB98}" dt="2021-10-11T16:47:34.486" v="164"/>
          <ac:spMkLst>
            <pc:docMk/>
            <pc:sldMk cId="2640845684" sldId="4379"/>
            <ac:spMk id="16" creationId="{EC926D75-FF1E-4F87-8299-9E61B4D73BF0}"/>
          </ac:spMkLst>
        </pc:spChg>
        <pc:spChg chg="mod">
          <ac:chgData name="Scott Goodwin" userId="a265e719-fd12-4c19-a63d-56ac9220f4b5" providerId="ADAL" clId="{398CBC66-D02C-4796-A8A5-D5862B8BBB98}" dt="2021-10-11T16:47:34.486" v="164"/>
          <ac:spMkLst>
            <pc:docMk/>
            <pc:sldMk cId="2640845684" sldId="4379"/>
            <ac:spMk id="18" creationId="{D5985FAA-FFF0-433E-9B5E-EDF7C05FA3F0}"/>
          </ac:spMkLst>
        </pc:spChg>
        <pc:spChg chg="mod">
          <ac:chgData name="Scott Goodwin" userId="a265e719-fd12-4c19-a63d-56ac9220f4b5" providerId="ADAL" clId="{398CBC66-D02C-4796-A8A5-D5862B8BBB98}" dt="2021-10-11T16:49:11.177" v="197" actId="207"/>
          <ac:spMkLst>
            <pc:docMk/>
            <pc:sldMk cId="2640845684" sldId="4379"/>
            <ac:spMk id="19" creationId="{8B9774BF-5453-4C6B-B7AE-71BB04BB92E2}"/>
          </ac:spMkLst>
        </pc:spChg>
        <pc:spChg chg="mod">
          <ac:chgData name="Scott Goodwin" userId="a265e719-fd12-4c19-a63d-56ac9220f4b5" providerId="ADAL" clId="{398CBC66-D02C-4796-A8A5-D5862B8BBB98}" dt="2021-10-11T16:49:15.488" v="199" actId="207"/>
          <ac:spMkLst>
            <pc:docMk/>
            <pc:sldMk cId="2640845684" sldId="4379"/>
            <ac:spMk id="20" creationId="{2EE4F14D-2B56-4992-9B32-91B74669DC42}"/>
          </ac:spMkLst>
        </pc:spChg>
        <pc:spChg chg="mod">
          <ac:chgData name="Scott Goodwin" userId="a265e719-fd12-4c19-a63d-56ac9220f4b5" providerId="ADAL" clId="{398CBC66-D02C-4796-A8A5-D5862B8BBB98}" dt="2021-10-11T16:47:34.486" v="164"/>
          <ac:spMkLst>
            <pc:docMk/>
            <pc:sldMk cId="2640845684" sldId="4379"/>
            <ac:spMk id="24" creationId="{997A0F53-AF9D-4BA8-A476-3104F7C62D36}"/>
          </ac:spMkLst>
        </pc:spChg>
        <pc:spChg chg="add del">
          <ac:chgData name="Scott Goodwin" userId="a265e719-fd12-4c19-a63d-56ac9220f4b5" providerId="ADAL" clId="{398CBC66-D02C-4796-A8A5-D5862B8BBB98}" dt="2021-10-11T16:47:52.338" v="166" actId="22"/>
          <ac:spMkLst>
            <pc:docMk/>
            <pc:sldMk cId="2640845684" sldId="4379"/>
            <ac:spMk id="26" creationId="{44B1A20D-D07E-4A57-B410-A1BFE99EFEA9}"/>
          </ac:spMkLst>
        </pc:spChg>
        <pc:spChg chg="add del mod">
          <ac:chgData name="Scott Goodwin" userId="a265e719-fd12-4c19-a63d-56ac9220f4b5" providerId="ADAL" clId="{398CBC66-D02C-4796-A8A5-D5862B8BBB98}" dt="2021-10-11T16:48:22.124" v="172" actId="478"/>
          <ac:spMkLst>
            <pc:docMk/>
            <pc:sldMk cId="2640845684" sldId="4379"/>
            <ac:spMk id="28" creationId="{F7E0EC10-6DE5-49C2-AF6A-47D9CCC171B9}"/>
          </ac:spMkLst>
        </pc:spChg>
        <pc:grpChg chg="add del mod">
          <ac:chgData name="Scott Goodwin" userId="a265e719-fd12-4c19-a63d-56ac9220f4b5" providerId="ADAL" clId="{398CBC66-D02C-4796-A8A5-D5862B8BBB98}" dt="2021-10-11T16:47:31.316" v="161"/>
          <ac:grpSpMkLst>
            <pc:docMk/>
            <pc:sldMk cId="2640845684" sldId="4379"/>
            <ac:grpSpMk id="7" creationId="{7E304E1C-17E5-482F-B0B7-664BDCA34DE5}"/>
          </ac:grpSpMkLst>
        </pc:grpChg>
        <pc:grpChg chg="add del mod">
          <ac:chgData name="Scott Goodwin" userId="a265e719-fd12-4c19-a63d-56ac9220f4b5" providerId="ADAL" clId="{398CBC66-D02C-4796-A8A5-D5862B8BBB98}" dt="2021-10-11T16:47:31.316" v="161"/>
          <ac:grpSpMkLst>
            <pc:docMk/>
            <pc:sldMk cId="2640845684" sldId="4379"/>
            <ac:grpSpMk id="12" creationId="{80D917B4-4129-48E3-839A-9D56784AF505}"/>
          </ac:grpSpMkLst>
        </pc:grpChg>
        <pc:grpChg chg="add mod">
          <ac:chgData name="Scott Goodwin" userId="a265e719-fd12-4c19-a63d-56ac9220f4b5" providerId="ADAL" clId="{398CBC66-D02C-4796-A8A5-D5862B8BBB98}" dt="2021-10-11T16:49:41.538" v="226" actId="1037"/>
          <ac:grpSpMkLst>
            <pc:docMk/>
            <pc:sldMk cId="2640845684" sldId="4379"/>
            <ac:grpSpMk id="17" creationId="{5F31786C-987C-417D-9569-9594085EA6FF}"/>
          </ac:grpSpMkLst>
        </pc:grpChg>
        <pc:grpChg chg="add mod">
          <ac:chgData name="Scott Goodwin" userId="a265e719-fd12-4c19-a63d-56ac9220f4b5" providerId="ADAL" clId="{398CBC66-D02C-4796-A8A5-D5862B8BBB98}" dt="2021-10-11T16:50:56.417" v="295" actId="1037"/>
          <ac:grpSpMkLst>
            <pc:docMk/>
            <pc:sldMk cId="2640845684" sldId="4379"/>
            <ac:grpSpMk id="22" creationId="{F156F19E-1B73-44F6-9061-CCD04E1BA5E3}"/>
          </ac:grpSpMkLst>
        </pc:grpChg>
        <pc:picChg chg="mod">
          <ac:chgData name="Scott Goodwin" userId="a265e719-fd12-4c19-a63d-56ac9220f4b5" providerId="ADAL" clId="{398CBC66-D02C-4796-A8A5-D5862B8BBB98}" dt="2021-10-11T16:47:30.696" v="160"/>
          <ac:picMkLst>
            <pc:docMk/>
            <pc:sldMk cId="2640845684" sldId="4379"/>
            <ac:picMk id="11" creationId="{5079A0BA-47DE-4111-BEFB-69F44FE0BC66}"/>
          </ac:picMkLst>
        </pc:picChg>
        <pc:picChg chg="mod">
          <ac:chgData name="Scott Goodwin" userId="a265e719-fd12-4c19-a63d-56ac9220f4b5" providerId="ADAL" clId="{398CBC66-D02C-4796-A8A5-D5862B8BBB98}" dt="2021-10-11T16:49:41.285" v="225" actId="14100"/>
          <ac:picMkLst>
            <pc:docMk/>
            <pc:sldMk cId="2640845684" sldId="4379"/>
            <ac:picMk id="21" creationId="{4589C3CC-D049-4AE9-9FC2-A03AD53FB08D}"/>
          </ac:picMkLst>
        </pc:picChg>
        <pc:picChg chg="add mod">
          <ac:chgData name="Scott Goodwin" userId="a265e719-fd12-4c19-a63d-56ac9220f4b5" providerId="ADAL" clId="{398CBC66-D02C-4796-A8A5-D5862B8BBB98}" dt="2021-10-11T16:48:50.857" v="195" actId="1035"/>
          <ac:picMkLst>
            <pc:docMk/>
            <pc:sldMk cId="2640845684" sldId="4379"/>
            <ac:picMk id="29" creationId="{1B89582E-C8A3-4CDE-AA52-AFA64CDF2E51}"/>
          </ac:picMkLst>
        </pc:picChg>
        <pc:picChg chg="add mod">
          <ac:chgData name="Scott Goodwin" userId="a265e719-fd12-4c19-a63d-56ac9220f4b5" providerId="ADAL" clId="{398CBC66-D02C-4796-A8A5-D5862B8BBB98}" dt="2021-10-11T16:49:53.583" v="229"/>
          <ac:picMkLst>
            <pc:docMk/>
            <pc:sldMk cId="2640845684" sldId="4379"/>
            <ac:picMk id="30" creationId="{054649D0-1F3D-41F6-8946-7A4E6AE2A463}"/>
          </ac:picMkLst>
        </pc:picChg>
        <pc:cxnChg chg="mod">
          <ac:chgData name="Scott Goodwin" userId="a265e719-fd12-4c19-a63d-56ac9220f4b5" providerId="ADAL" clId="{398CBC66-D02C-4796-A8A5-D5862B8BBB98}" dt="2021-10-11T16:47:30.696" v="160"/>
          <ac:cxnSpMkLst>
            <pc:docMk/>
            <pc:sldMk cId="2640845684" sldId="4379"/>
            <ac:cxnSpMk id="13" creationId="{DC263F5D-DFE8-4FD6-A6AB-E2B01C2651A4}"/>
          </ac:cxnSpMkLst>
        </pc:cxnChg>
        <pc:cxnChg chg="mod">
          <ac:chgData name="Scott Goodwin" userId="a265e719-fd12-4c19-a63d-56ac9220f4b5" providerId="ADAL" clId="{398CBC66-D02C-4796-A8A5-D5862B8BBB98}" dt="2021-10-11T16:47:34.486" v="164"/>
          <ac:cxnSpMkLst>
            <pc:docMk/>
            <pc:sldMk cId="2640845684" sldId="4379"/>
            <ac:cxnSpMk id="23" creationId="{7159596D-C723-48A9-88F8-4301D695E4CB}"/>
          </ac:cxnSpMkLst>
        </pc:cxnChg>
      </pc:sldChg>
      <pc:sldChg chg="addSp delSp modSp new mod modAnim">
        <pc:chgData name="Scott Goodwin" userId="a265e719-fd12-4c19-a63d-56ac9220f4b5" providerId="ADAL" clId="{398CBC66-D02C-4796-A8A5-D5862B8BBB98}" dt="2021-10-14T12:40:44.587" v="16566"/>
        <pc:sldMkLst>
          <pc:docMk/>
          <pc:sldMk cId="2397591159" sldId="4380"/>
        </pc:sldMkLst>
        <pc:spChg chg="del">
          <ac:chgData name="Scott Goodwin" userId="a265e719-fd12-4c19-a63d-56ac9220f4b5" providerId="ADAL" clId="{398CBC66-D02C-4796-A8A5-D5862B8BBB98}" dt="2021-10-11T16:55:00.344" v="605" actId="478"/>
          <ac:spMkLst>
            <pc:docMk/>
            <pc:sldMk cId="2397591159" sldId="4380"/>
            <ac:spMk id="2" creationId="{DDAF6ACC-8E52-4B47-970A-4E96F22BAF50}"/>
          </ac:spMkLst>
        </pc:spChg>
        <pc:spChg chg="del">
          <ac:chgData name="Scott Goodwin" userId="a265e719-fd12-4c19-a63d-56ac9220f4b5" providerId="ADAL" clId="{398CBC66-D02C-4796-A8A5-D5862B8BBB98}" dt="2021-10-11T16:54:59.420" v="604" actId="478"/>
          <ac:spMkLst>
            <pc:docMk/>
            <pc:sldMk cId="2397591159" sldId="4380"/>
            <ac:spMk id="4" creationId="{9125CE25-C271-4818-9B39-7312956BAE29}"/>
          </ac:spMkLst>
        </pc:spChg>
        <pc:spChg chg="add del mod">
          <ac:chgData name="Scott Goodwin" userId="a265e719-fd12-4c19-a63d-56ac9220f4b5" providerId="ADAL" clId="{398CBC66-D02C-4796-A8A5-D5862B8BBB98}" dt="2021-10-11T16:55:24.284" v="607" actId="478"/>
          <ac:spMkLst>
            <pc:docMk/>
            <pc:sldMk cId="2397591159" sldId="4380"/>
            <ac:spMk id="5" creationId="{FE7DCD5D-3464-4E7D-AFC4-9531DA127C03}"/>
          </ac:spMkLst>
        </pc:spChg>
        <pc:spChg chg="add mod">
          <ac:chgData name="Scott Goodwin" userId="a265e719-fd12-4c19-a63d-56ac9220f4b5" providerId="ADAL" clId="{398CBC66-D02C-4796-A8A5-D5862B8BBB98}" dt="2021-10-11T16:55:01.167" v="606"/>
          <ac:spMkLst>
            <pc:docMk/>
            <pc:sldMk cId="2397591159" sldId="4380"/>
            <ac:spMk id="6" creationId="{A6D5F104-C6D5-4A8C-9C38-221DBC200445}"/>
          </ac:spMkLst>
        </pc:spChg>
        <pc:spChg chg="add mod">
          <ac:chgData name="Scott Goodwin" userId="a265e719-fd12-4c19-a63d-56ac9220f4b5" providerId="ADAL" clId="{398CBC66-D02C-4796-A8A5-D5862B8BBB98}" dt="2021-10-11T16:55:50.305" v="620" actId="1076"/>
          <ac:spMkLst>
            <pc:docMk/>
            <pc:sldMk cId="2397591159" sldId="4380"/>
            <ac:spMk id="9" creationId="{7A33399C-51A5-4006-A6E5-8CBD5853F78D}"/>
          </ac:spMkLst>
        </pc:spChg>
        <pc:spChg chg="add mod">
          <ac:chgData name="Scott Goodwin" userId="a265e719-fd12-4c19-a63d-56ac9220f4b5" providerId="ADAL" clId="{398CBC66-D02C-4796-A8A5-D5862B8BBB98}" dt="2021-10-11T16:55:43.953" v="619" actId="20577"/>
          <ac:spMkLst>
            <pc:docMk/>
            <pc:sldMk cId="2397591159" sldId="4380"/>
            <ac:spMk id="10" creationId="{6DDFF421-73FC-4AD1-AAA4-1305E367F71C}"/>
          </ac:spMkLst>
        </pc:spChg>
        <pc:picChg chg="add mod">
          <ac:chgData name="Scott Goodwin" userId="a265e719-fd12-4c19-a63d-56ac9220f4b5" providerId="ADAL" clId="{398CBC66-D02C-4796-A8A5-D5862B8BBB98}" dt="2021-10-11T16:55:01.167" v="606"/>
          <ac:picMkLst>
            <pc:docMk/>
            <pc:sldMk cId="2397591159" sldId="4380"/>
            <ac:picMk id="7" creationId="{65665BF2-5242-4893-A222-388F3975BD40}"/>
          </ac:picMkLst>
        </pc:picChg>
        <pc:picChg chg="add mod">
          <ac:chgData name="Scott Goodwin" userId="a265e719-fd12-4c19-a63d-56ac9220f4b5" providerId="ADAL" clId="{398CBC66-D02C-4796-A8A5-D5862B8BBB98}" dt="2021-10-11T16:55:01.167" v="606"/>
          <ac:picMkLst>
            <pc:docMk/>
            <pc:sldMk cId="2397591159" sldId="4380"/>
            <ac:picMk id="8" creationId="{36B1F86D-2EE2-484A-A60F-02ECF07D5DFC}"/>
          </ac:picMkLst>
        </pc:picChg>
      </pc:sldChg>
      <pc:sldChg chg="addSp delSp modSp new mod modAnim">
        <pc:chgData name="Scott Goodwin" userId="a265e719-fd12-4c19-a63d-56ac9220f4b5" providerId="ADAL" clId="{398CBC66-D02C-4796-A8A5-D5862B8BBB98}" dt="2021-10-14T12:42:17.126" v="16606"/>
        <pc:sldMkLst>
          <pc:docMk/>
          <pc:sldMk cId="2972559089" sldId="4381"/>
        </pc:sldMkLst>
        <pc:spChg chg="mod">
          <ac:chgData name="Scott Goodwin" userId="a265e719-fd12-4c19-a63d-56ac9220f4b5" providerId="ADAL" clId="{398CBC66-D02C-4796-A8A5-D5862B8BBB98}" dt="2021-10-11T16:56:34.009" v="660" actId="20577"/>
          <ac:spMkLst>
            <pc:docMk/>
            <pc:sldMk cId="2972559089" sldId="4381"/>
            <ac:spMk id="2" creationId="{F076320C-7822-4A4C-98C6-86B7307E30D9}"/>
          </ac:spMkLst>
        </pc:spChg>
        <pc:spChg chg="del mod">
          <ac:chgData name="Scott Goodwin" userId="a265e719-fd12-4c19-a63d-56ac9220f4b5" providerId="ADAL" clId="{398CBC66-D02C-4796-A8A5-D5862B8BBB98}" dt="2021-10-11T16:57:13.094" v="736" actId="478"/>
          <ac:spMkLst>
            <pc:docMk/>
            <pc:sldMk cId="2972559089" sldId="4381"/>
            <ac:spMk id="4" creationId="{343FB6B9-FDA6-417D-8CE1-CD5FD7AACC03}"/>
          </ac:spMkLst>
        </pc:spChg>
        <pc:spChg chg="add mod">
          <ac:chgData name="Scott Goodwin" userId="a265e719-fd12-4c19-a63d-56ac9220f4b5" providerId="ADAL" clId="{398CBC66-D02C-4796-A8A5-D5862B8BBB98}" dt="2021-10-14T12:41:22.498" v="16576" actId="14100"/>
          <ac:spMkLst>
            <pc:docMk/>
            <pc:sldMk cId="2972559089" sldId="4381"/>
            <ac:spMk id="5" creationId="{87A8FAD8-7E38-4CB3-8EB9-3A9F2CE43EBB}"/>
          </ac:spMkLst>
        </pc:spChg>
        <pc:spChg chg="add del mod">
          <ac:chgData name="Scott Goodwin" userId="a265e719-fd12-4c19-a63d-56ac9220f4b5" providerId="ADAL" clId="{398CBC66-D02C-4796-A8A5-D5862B8BBB98}" dt="2021-10-11T16:57:15.788" v="737" actId="478"/>
          <ac:spMkLst>
            <pc:docMk/>
            <pc:sldMk cId="2972559089" sldId="4381"/>
            <ac:spMk id="7" creationId="{B686C1DD-7802-479C-9119-904CB09815A9}"/>
          </ac:spMkLst>
        </pc:spChg>
        <pc:spChg chg="add del mod">
          <ac:chgData name="Scott Goodwin" userId="a265e719-fd12-4c19-a63d-56ac9220f4b5" providerId="ADAL" clId="{398CBC66-D02C-4796-A8A5-D5862B8BBB98}" dt="2021-10-11T17:01:16.416" v="1032" actId="478"/>
          <ac:spMkLst>
            <pc:docMk/>
            <pc:sldMk cId="2972559089" sldId="4381"/>
            <ac:spMk id="8" creationId="{485FA1C6-099F-4EE3-BAA3-D4A7B4EA0578}"/>
          </ac:spMkLst>
        </pc:spChg>
        <pc:spChg chg="add mod">
          <ac:chgData name="Scott Goodwin" userId="a265e719-fd12-4c19-a63d-56ac9220f4b5" providerId="ADAL" clId="{398CBC66-D02C-4796-A8A5-D5862B8BBB98}" dt="2021-10-14T12:41:54.258" v="16593" actId="1076"/>
          <ac:spMkLst>
            <pc:docMk/>
            <pc:sldMk cId="2972559089" sldId="4381"/>
            <ac:spMk id="8" creationId="{F76580EC-9836-4C1A-B020-A03CC7629CEB}"/>
          </ac:spMkLst>
        </pc:spChg>
        <pc:spChg chg="add mod">
          <ac:chgData name="Scott Goodwin" userId="a265e719-fd12-4c19-a63d-56ac9220f4b5" providerId="ADAL" clId="{398CBC66-D02C-4796-A8A5-D5862B8BBB98}" dt="2021-10-11T17:06:58.354" v="1545" actId="20577"/>
          <ac:spMkLst>
            <pc:docMk/>
            <pc:sldMk cId="2972559089" sldId="4381"/>
            <ac:spMk id="9" creationId="{05EF0466-2E8C-45B3-9843-9E966472F774}"/>
          </ac:spMkLst>
        </pc:spChg>
        <pc:spChg chg="add mod">
          <ac:chgData name="Scott Goodwin" userId="a265e719-fd12-4c19-a63d-56ac9220f4b5" providerId="ADAL" clId="{398CBC66-D02C-4796-A8A5-D5862B8BBB98}" dt="2021-10-14T12:42:11.724" v="16605" actId="108"/>
          <ac:spMkLst>
            <pc:docMk/>
            <pc:sldMk cId="2972559089" sldId="4381"/>
            <ac:spMk id="10" creationId="{B8D0EA96-6789-4F18-A4B8-DA0A16B9C22B}"/>
          </ac:spMkLst>
        </pc:spChg>
        <pc:picChg chg="add mod">
          <ac:chgData name="Scott Goodwin" userId="a265e719-fd12-4c19-a63d-56ac9220f4b5" providerId="ADAL" clId="{398CBC66-D02C-4796-A8A5-D5862B8BBB98}" dt="2021-10-11T17:04:59.879" v="1268" actId="1076"/>
          <ac:picMkLst>
            <pc:docMk/>
            <pc:sldMk cId="2972559089" sldId="4381"/>
            <ac:picMk id="11" creationId="{5D800685-A5D4-41D0-81DC-889A9BCE35DF}"/>
          </ac:picMkLst>
        </pc:picChg>
      </pc:sldChg>
      <pc:sldChg chg="addSp delSp modSp new mod modAnim">
        <pc:chgData name="Scott Goodwin" userId="a265e719-fd12-4c19-a63d-56ac9220f4b5" providerId="ADAL" clId="{398CBC66-D02C-4796-A8A5-D5862B8BBB98}" dt="2021-10-11T17:20:25.230" v="2247" actId="20577"/>
        <pc:sldMkLst>
          <pc:docMk/>
          <pc:sldMk cId="2961334541" sldId="4382"/>
        </pc:sldMkLst>
        <pc:spChg chg="mod">
          <ac:chgData name="Scott Goodwin" userId="a265e719-fd12-4c19-a63d-56ac9220f4b5" providerId="ADAL" clId="{398CBC66-D02C-4796-A8A5-D5862B8BBB98}" dt="2021-10-11T17:05:22.258" v="1323" actId="20577"/>
          <ac:spMkLst>
            <pc:docMk/>
            <pc:sldMk cId="2961334541" sldId="4382"/>
            <ac:spMk id="2" creationId="{A3FC98BD-DE14-457A-8467-98CE9F07D336}"/>
          </ac:spMkLst>
        </pc:spChg>
        <pc:spChg chg="del">
          <ac:chgData name="Scott Goodwin" userId="a265e719-fd12-4c19-a63d-56ac9220f4b5" providerId="ADAL" clId="{398CBC66-D02C-4796-A8A5-D5862B8BBB98}" dt="2021-10-11T17:17:58.570" v="2215" actId="478"/>
          <ac:spMkLst>
            <pc:docMk/>
            <pc:sldMk cId="2961334541" sldId="4382"/>
            <ac:spMk id="4" creationId="{B77AC1D1-448C-4E33-A9BC-0EB4B6373F7F}"/>
          </ac:spMkLst>
        </pc:spChg>
        <pc:spChg chg="add mod">
          <ac:chgData name="Scott Goodwin" userId="a265e719-fd12-4c19-a63d-56ac9220f4b5" providerId="ADAL" clId="{398CBC66-D02C-4796-A8A5-D5862B8BBB98}" dt="2021-10-11T17:20:25.230" v="2247" actId="20577"/>
          <ac:spMkLst>
            <pc:docMk/>
            <pc:sldMk cId="2961334541" sldId="4382"/>
            <ac:spMk id="5" creationId="{D81C19F5-9056-4542-BCE3-2CEEAB587433}"/>
          </ac:spMkLst>
        </pc:spChg>
        <pc:spChg chg="add mod">
          <ac:chgData name="Scott Goodwin" userId="a265e719-fd12-4c19-a63d-56ac9220f4b5" providerId="ADAL" clId="{398CBC66-D02C-4796-A8A5-D5862B8BBB98}" dt="2021-10-11T17:20:18.450" v="2245" actId="1076"/>
          <ac:spMkLst>
            <pc:docMk/>
            <pc:sldMk cId="2961334541" sldId="4382"/>
            <ac:spMk id="6" creationId="{23EBED7F-1398-4C41-B660-F89057A1A88E}"/>
          </ac:spMkLst>
        </pc:spChg>
        <pc:spChg chg="add mod">
          <ac:chgData name="Scott Goodwin" userId="a265e719-fd12-4c19-a63d-56ac9220f4b5" providerId="ADAL" clId="{398CBC66-D02C-4796-A8A5-D5862B8BBB98}" dt="2021-10-11T17:20:13.678" v="2244" actId="1076"/>
          <ac:spMkLst>
            <pc:docMk/>
            <pc:sldMk cId="2961334541" sldId="4382"/>
            <ac:spMk id="7" creationId="{D490B3A4-2F4E-46A6-AFCA-E14A42EE3702}"/>
          </ac:spMkLst>
        </pc:spChg>
        <pc:spChg chg="add mod">
          <ac:chgData name="Scott Goodwin" userId="a265e719-fd12-4c19-a63d-56ac9220f4b5" providerId="ADAL" clId="{398CBC66-D02C-4796-A8A5-D5862B8BBB98}" dt="2021-10-11T17:19:57.346" v="2241" actId="1076"/>
          <ac:spMkLst>
            <pc:docMk/>
            <pc:sldMk cId="2961334541" sldId="4382"/>
            <ac:spMk id="8" creationId="{AFAED1EF-54FF-4595-B32D-7625BC1669D8}"/>
          </ac:spMkLst>
        </pc:spChg>
        <pc:spChg chg="add mod">
          <ac:chgData name="Scott Goodwin" userId="a265e719-fd12-4c19-a63d-56ac9220f4b5" providerId="ADAL" clId="{398CBC66-D02C-4796-A8A5-D5862B8BBB98}" dt="2021-10-11T17:20:01.378" v="2242" actId="1076"/>
          <ac:spMkLst>
            <pc:docMk/>
            <pc:sldMk cId="2961334541" sldId="4382"/>
            <ac:spMk id="9" creationId="{D33828C2-2689-48FE-A760-95ED28DFC3D8}"/>
          </ac:spMkLst>
        </pc:spChg>
      </pc:sldChg>
      <pc:sldChg chg="addSp delSp modSp new mod addAnim delAnim modAnim">
        <pc:chgData name="Scott Goodwin" userId="a265e719-fd12-4c19-a63d-56ac9220f4b5" providerId="ADAL" clId="{398CBC66-D02C-4796-A8A5-D5862B8BBB98}" dt="2021-10-14T12:46:01.873" v="16627"/>
        <pc:sldMkLst>
          <pc:docMk/>
          <pc:sldMk cId="3440652106" sldId="4383"/>
        </pc:sldMkLst>
        <pc:spChg chg="mod">
          <ac:chgData name="Scott Goodwin" userId="a265e719-fd12-4c19-a63d-56ac9220f4b5" providerId="ADAL" clId="{398CBC66-D02C-4796-A8A5-D5862B8BBB98}" dt="2021-10-11T17:05:32.882" v="1352" actId="20577"/>
          <ac:spMkLst>
            <pc:docMk/>
            <pc:sldMk cId="3440652106" sldId="4383"/>
            <ac:spMk id="2" creationId="{CCC260F6-950F-4C51-BD0C-199F5006D92B}"/>
          </ac:spMkLst>
        </pc:spChg>
        <pc:spChg chg="del">
          <ac:chgData name="Scott Goodwin" userId="a265e719-fd12-4c19-a63d-56ac9220f4b5" providerId="ADAL" clId="{398CBC66-D02C-4796-A8A5-D5862B8BBB98}" dt="2021-10-11T17:48:15.874" v="2594" actId="478"/>
          <ac:spMkLst>
            <pc:docMk/>
            <pc:sldMk cId="3440652106" sldId="4383"/>
            <ac:spMk id="4" creationId="{4BDFC828-DDCD-46B2-B4A4-82B6EFB2C70F}"/>
          </ac:spMkLst>
        </pc:spChg>
        <pc:spChg chg="add mod">
          <ac:chgData name="Scott Goodwin" userId="a265e719-fd12-4c19-a63d-56ac9220f4b5" providerId="ADAL" clId="{398CBC66-D02C-4796-A8A5-D5862B8BBB98}" dt="2021-10-11T17:51:53.934" v="2970" actId="1076"/>
          <ac:spMkLst>
            <pc:docMk/>
            <pc:sldMk cId="3440652106" sldId="4383"/>
            <ac:spMk id="5" creationId="{1C84ADA4-8328-4848-A0E7-71E6470F7E12}"/>
          </ac:spMkLst>
        </pc:spChg>
        <pc:spChg chg="add mod">
          <ac:chgData name="Scott Goodwin" userId="a265e719-fd12-4c19-a63d-56ac9220f4b5" providerId="ADAL" clId="{398CBC66-D02C-4796-A8A5-D5862B8BBB98}" dt="2021-10-11T17:51:57.629" v="2971" actId="1076"/>
          <ac:spMkLst>
            <pc:docMk/>
            <pc:sldMk cId="3440652106" sldId="4383"/>
            <ac:spMk id="6" creationId="{30D0539A-5302-41A0-8145-35635128015E}"/>
          </ac:spMkLst>
        </pc:spChg>
        <pc:spChg chg="add mod">
          <ac:chgData name="Scott Goodwin" userId="a265e719-fd12-4c19-a63d-56ac9220f4b5" providerId="ADAL" clId="{398CBC66-D02C-4796-A8A5-D5862B8BBB98}" dt="2021-10-11T18:00:32.147" v="4081" actId="1037"/>
          <ac:spMkLst>
            <pc:docMk/>
            <pc:sldMk cId="3440652106" sldId="4383"/>
            <ac:spMk id="7" creationId="{BA7B32B4-979D-4ACE-A61A-25BC93F6E783}"/>
          </ac:spMkLst>
        </pc:spChg>
        <pc:spChg chg="add del mod">
          <ac:chgData name="Scott Goodwin" userId="a265e719-fd12-4c19-a63d-56ac9220f4b5" providerId="ADAL" clId="{398CBC66-D02C-4796-A8A5-D5862B8BBB98}" dt="2021-10-11T18:00:32.147" v="4081" actId="1037"/>
          <ac:spMkLst>
            <pc:docMk/>
            <pc:sldMk cId="3440652106" sldId="4383"/>
            <ac:spMk id="8" creationId="{7FA10020-856C-4583-BFED-96EE859C6A84}"/>
          </ac:spMkLst>
        </pc:spChg>
        <pc:spChg chg="add del mod">
          <ac:chgData name="Scott Goodwin" userId="a265e719-fd12-4c19-a63d-56ac9220f4b5" providerId="ADAL" clId="{398CBC66-D02C-4796-A8A5-D5862B8BBB98}" dt="2021-10-11T18:00:32.147" v="4081" actId="1037"/>
          <ac:spMkLst>
            <pc:docMk/>
            <pc:sldMk cId="3440652106" sldId="4383"/>
            <ac:spMk id="9" creationId="{B17723A3-1BEA-419B-B6FE-17BDFC770EBD}"/>
          </ac:spMkLst>
        </pc:spChg>
        <pc:picChg chg="add mod">
          <ac:chgData name="Scott Goodwin" userId="a265e719-fd12-4c19-a63d-56ac9220f4b5" providerId="ADAL" clId="{398CBC66-D02C-4796-A8A5-D5862B8BBB98}" dt="2021-10-11T18:00:33.279" v="4082" actId="1076"/>
          <ac:picMkLst>
            <pc:docMk/>
            <pc:sldMk cId="3440652106" sldId="4383"/>
            <ac:picMk id="10" creationId="{922E34E1-0CBE-40C5-9E67-DF6FC9152A34}"/>
          </ac:picMkLst>
        </pc:picChg>
        <pc:picChg chg="add del mod">
          <ac:chgData name="Scott Goodwin" userId="a265e719-fd12-4c19-a63d-56ac9220f4b5" providerId="ADAL" clId="{398CBC66-D02C-4796-A8A5-D5862B8BBB98}" dt="2021-10-11T18:00:18.791" v="4048" actId="21"/>
          <ac:picMkLst>
            <pc:docMk/>
            <pc:sldMk cId="3440652106" sldId="4383"/>
            <ac:picMk id="11" creationId="{3C89D0A8-7891-4748-A65E-301BF7E1063A}"/>
          </ac:picMkLst>
        </pc:picChg>
      </pc:sldChg>
      <pc:sldChg chg="addSp delSp modSp new mod delAnim modAnim">
        <pc:chgData name="Scott Goodwin" userId="a265e719-fd12-4c19-a63d-56ac9220f4b5" providerId="ADAL" clId="{398CBC66-D02C-4796-A8A5-D5862B8BBB98}" dt="2021-10-14T12:46:59.618" v="16637"/>
        <pc:sldMkLst>
          <pc:docMk/>
          <pc:sldMk cId="3134476878" sldId="4384"/>
        </pc:sldMkLst>
        <pc:spChg chg="mod">
          <ac:chgData name="Scott Goodwin" userId="a265e719-fd12-4c19-a63d-56ac9220f4b5" providerId="ADAL" clId="{398CBC66-D02C-4796-A8A5-D5862B8BBB98}" dt="2021-10-11T17:05:40.787" v="1381" actId="20577"/>
          <ac:spMkLst>
            <pc:docMk/>
            <pc:sldMk cId="3134476878" sldId="4384"/>
            <ac:spMk id="2" creationId="{F59D9E0F-5F82-4ECC-84B3-33CB54E661B3}"/>
          </ac:spMkLst>
        </pc:spChg>
        <pc:spChg chg="del">
          <ac:chgData name="Scott Goodwin" userId="a265e719-fd12-4c19-a63d-56ac9220f4b5" providerId="ADAL" clId="{398CBC66-D02C-4796-A8A5-D5862B8BBB98}" dt="2021-10-11T18:02:27.685" v="4192" actId="478"/>
          <ac:spMkLst>
            <pc:docMk/>
            <pc:sldMk cId="3134476878" sldId="4384"/>
            <ac:spMk id="4" creationId="{33E80890-CD7B-4CA5-B874-6363A2F7B0FB}"/>
          </ac:spMkLst>
        </pc:spChg>
        <pc:spChg chg="add mod">
          <ac:chgData name="Scott Goodwin" userId="a265e719-fd12-4c19-a63d-56ac9220f4b5" providerId="ADAL" clId="{398CBC66-D02C-4796-A8A5-D5862B8BBB98}" dt="2021-10-11T18:06:58.831" v="4333" actId="404"/>
          <ac:spMkLst>
            <pc:docMk/>
            <pc:sldMk cId="3134476878" sldId="4384"/>
            <ac:spMk id="5" creationId="{DFE62B45-64B9-40ED-9DB6-37B25BF9B467}"/>
          </ac:spMkLst>
        </pc:spChg>
        <pc:spChg chg="add mod">
          <ac:chgData name="Scott Goodwin" userId="a265e719-fd12-4c19-a63d-56ac9220f4b5" providerId="ADAL" clId="{398CBC66-D02C-4796-A8A5-D5862B8BBB98}" dt="2021-10-11T18:06:35.668" v="4326" actId="1076"/>
          <ac:spMkLst>
            <pc:docMk/>
            <pc:sldMk cId="3134476878" sldId="4384"/>
            <ac:spMk id="6" creationId="{BEEE0740-876B-4440-8C15-CAE61AE98ECC}"/>
          </ac:spMkLst>
        </pc:spChg>
        <pc:spChg chg="add del mod">
          <ac:chgData name="Scott Goodwin" userId="a265e719-fd12-4c19-a63d-56ac9220f4b5" providerId="ADAL" clId="{398CBC66-D02C-4796-A8A5-D5862B8BBB98}" dt="2021-10-11T18:04:08.510" v="4243"/>
          <ac:spMkLst>
            <pc:docMk/>
            <pc:sldMk cId="3134476878" sldId="4384"/>
            <ac:spMk id="7" creationId="{127389DF-B1F3-464D-80A9-9E36D8AEF3D3}"/>
          </ac:spMkLst>
        </pc:spChg>
        <pc:spChg chg="add del mod">
          <ac:chgData name="Scott Goodwin" userId="a265e719-fd12-4c19-a63d-56ac9220f4b5" providerId="ADAL" clId="{398CBC66-D02C-4796-A8A5-D5862B8BBB98}" dt="2021-10-11T18:05:10.961" v="4296"/>
          <ac:spMkLst>
            <pc:docMk/>
            <pc:sldMk cId="3134476878" sldId="4384"/>
            <ac:spMk id="8" creationId="{D508A30F-ABA5-4649-B8DD-DB847E13AA8F}"/>
          </ac:spMkLst>
        </pc:spChg>
        <pc:spChg chg="add del">
          <ac:chgData name="Scott Goodwin" userId="a265e719-fd12-4c19-a63d-56ac9220f4b5" providerId="ADAL" clId="{398CBC66-D02C-4796-A8A5-D5862B8BBB98}" dt="2021-10-11T18:04:10.140" v="4245" actId="22"/>
          <ac:spMkLst>
            <pc:docMk/>
            <pc:sldMk cId="3134476878" sldId="4384"/>
            <ac:spMk id="10" creationId="{42DEBBDE-0D9F-4053-A00A-37AE52427BC3}"/>
          </ac:spMkLst>
        </pc:spChg>
        <pc:picChg chg="add mod">
          <ac:chgData name="Scott Goodwin" userId="a265e719-fd12-4c19-a63d-56ac9220f4b5" providerId="ADAL" clId="{398CBC66-D02C-4796-A8A5-D5862B8BBB98}" dt="2021-10-11T18:06:46.771" v="4330" actId="1076"/>
          <ac:picMkLst>
            <pc:docMk/>
            <pc:sldMk cId="3134476878" sldId="4384"/>
            <ac:picMk id="11" creationId="{E1792B85-05EB-4D91-B0F6-6CF455FCB473}"/>
          </ac:picMkLst>
        </pc:picChg>
      </pc:sldChg>
      <pc:sldChg chg="addSp delSp modSp new mod modAnim">
        <pc:chgData name="Scott Goodwin" userId="a265e719-fd12-4c19-a63d-56ac9220f4b5" providerId="ADAL" clId="{398CBC66-D02C-4796-A8A5-D5862B8BBB98}" dt="2021-10-14T12:46:30.747" v="16631"/>
        <pc:sldMkLst>
          <pc:docMk/>
          <pc:sldMk cId="616095325" sldId="4385"/>
        </pc:sldMkLst>
        <pc:spChg chg="mod">
          <ac:chgData name="Scott Goodwin" userId="a265e719-fd12-4c19-a63d-56ac9220f4b5" providerId="ADAL" clId="{398CBC66-D02C-4796-A8A5-D5862B8BBB98}" dt="2021-10-11T17:55:18.577" v="3177" actId="20577"/>
          <ac:spMkLst>
            <pc:docMk/>
            <pc:sldMk cId="616095325" sldId="4385"/>
            <ac:spMk id="2" creationId="{12CFD9CD-9518-4002-B51E-CEEE4C40D598}"/>
          </ac:spMkLst>
        </pc:spChg>
        <pc:spChg chg="del">
          <ac:chgData name="Scott Goodwin" userId="a265e719-fd12-4c19-a63d-56ac9220f4b5" providerId="ADAL" clId="{398CBC66-D02C-4796-A8A5-D5862B8BBB98}" dt="2021-10-11T17:55:21.454" v="3178" actId="478"/>
          <ac:spMkLst>
            <pc:docMk/>
            <pc:sldMk cId="616095325" sldId="4385"/>
            <ac:spMk id="4" creationId="{A4656FA1-7002-4F73-8EF0-58F136CC8EF1}"/>
          </ac:spMkLst>
        </pc:spChg>
        <pc:spChg chg="add del mod">
          <ac:chgData name="Scott Goodwin" userId="a265e719-fd12-4c19-a63d-56ac9220f4b5" providerId="ADAL" clId="{398CBC66-D02C-4796-A8A5-D5862B8BBB98}" dt="2021-10-11T17:55:31.007" v="3180"/>
          <ac:spMkLst>
            <pc:docMk/>
            <pc:sldMk cId="616095325" sldId="4385"/>
            <ac:spMk id="5" creationId="{2F625454-EAD2-470E-82C9-2013D954AAE4}"/>
          </ac:spMkLst>
        </pc:spChg>
        <pc:spChg chg="add mod">
          <ac:chgData name="Scott Goodwin" userId="a265e719-fd12-4c19-a63d-56ac9220f4b5" providerId="ADAL" clId="{398CBC66-D02C-4796-A8A5-D5862B8BBB98}" dt="2021-10-11T18:01:47.709" v="4191" actId="20577"/>
          <ac:spMkLst>
            <pc:docMk/>
            <pc:sldMk cId="616095325" sldId="4385"/>
            <ac:spMk id="6" creationId="{3E4C8651-8017-447A-8647-314518387D2D}"/>
          </ac:spMkLst>
        </pc:spChg>
        <pc:picChg chg="add mod">
          <ac:chgData name="Scott Goodwin" userId="a265e719-fd12-4c19-a63d-56ac9220f4b5" providerId="ADAL" clId="{398CBC66-D02C-4796-A8A5-D5862B8BBB98}" dt="2021-10-11T18:01:13.819" v="4189" actId="1076"/>
          <ac:picMkLst>
            <pc:docMk/>
            <pc:sldMk cId="616095325" sldId="4385"/>
            <ac:picMk id="7" creationId="{CEB8DE29-D563-4E31-88D5-5125BBEC5B60}"/>
          </ac:picMkLst>
        </pc:picChg>
      </pc:sldChg>
      <pc:sldChg chg="addSp delSp modSp new mod delAnim modAnim">
        <pc:chgData name="Scott Goodwin" userId="a265e719-fd12-4c19-a63d-56ac9220f4b5" providerId="ADAL" clId="{398CBC66-D02C-4796-A8A5-D5862B8BBB98}" dt="2021-10-14T13:12:25.173" v="16816"/>
        <pc:sldMkLst>
          <pc:docMk/>
          <pc:sldMk cId="1619228818" sldId="4386"/>
        </pc:sldMkLst>
        <pc:spChg chg="mod">
          <ac:chgData name="Scott Goodwin" userId="a265e719-fd12-4c19-a63d-56ac9220f4b5" providerId="ADAL" clId="{398CBC66-D02C-4796-A8A5-D5862B8BBB98}" dt="2021-10-11T17:06:04.273" v="1442" actId="20577"/>
          <ac:spMkLst>
            <pc:docMk/>
            <pc:sldMk cId="1619228818" sldId="4386"/>
            <ac:spMk id="2" creationId="{037D6ABC-CEE3-4242-BC0E-40DBADB8E4DB}"/>
          </ac:spMkLst>
        </pc:spChg>
        <pc:spChg chg="del">
          <ac:chgData name="Scott Goodwin" userId="a265e719-fd12-4c19-a63d-56ac9220f4b5" providerId="ADAL" clId="{398CBC66-D02C-4796-A8A5-D5862B8BBB98}" dt="2021-10-11T17:39:53.024" v="2358" actId="478"/>
          <ac:spMkLst>
            <pc:docMk/>
            <pc:sldMk cId="1619228818" sldId="4386"/>
            <ac:spMk id="4" creationId="{D1E9F5B5-0712-46E6-9E44-B4BCB87EF0DB}"/>
          </ac:spMkLst>
        </pc:spChg>
        <pc:spChg chg="add mod">
          <ac:chgData name="Scott Goodwin" userId="a265e719-fd12-4c19-a63d-56ac9220f4b5" providerId="ADAL" clId="{398CBC66-D02C-4796-A8A5-D5862B8BBB98}" dt="2021-10-14T12:44:56.379" v="16621" actId="14100"/>
          <ac:spMkLst>
            <pc:docMk/>
            <pc:sldMk cId="1619228818" sldId="4386"/>
            <ac:spMk id="5" creationId="{CB53CD1F-D160-4464-BFF0-72CBE1C03C34}"/>
          </ac:spMkLst>
        </pc:spChg>
        <pc:spChg chg="add mod">
          <ac:chgData name="Scott Goodwin" userId="a265e719-fd12-4c19-a63d-56ac9220f4b5" providerId="ADAL" clId="{398CBC66-D02C-4796-A8A5-D5862B8BBB98}" dt="2021-10-14T12:45:10.028" v="16623" actId="1076"/>
          <ac:spMkLst>
            <pc:docMk/>
            <pc:sldMk cId="1619228818" sldId="4386"/>
            <ac:spMk id="7" creationId="{B1A99882-9E80-49B6-A6E9-E3FB9B16F3E1}"/>
          </ac:spMkLst>
        </pc:spChg>
        <pc:spChg chg="del mod topLvl">
          <ac:chgData name="Scott Goodwin" userId="a265e719-fd12-4c19-a63d-56ac9220f4b5" providerId="ADAL" clId="{398CBC66-D02C-4796-A8A5-D5862B8BBB98}" dt="2021-10-14T13:12:06.367" v="16814" actId="478"/>
          <ac:spMkLst>
            <pc:docMk/>
            <pc:sldMk cId="1619228818" sldId="4386"/>
            <ac:spMk id="11" creationId="{91AC954F-7216-4ED9-A95F-2D528A614BD5}"/>
          </ac:spMkLst>
        </pc:spChg>
        <pc:grpChg chg="add del mod">
          <ac:chgData name="Scott Goodwin" userId="a265e719-fd12-4c19-a63d-56ac9220f4b5" providerId="ADAL" clId="{398CBC66-D02C-4796-A8A5-D5862B8BBB98}" dt="2021-10-14T13:12:06.367" v="16814" actId="478"/>
          <ac:grpSpMkLst>
            <pc:docMk/>
            <pc:sldMk cId="1619228818" sldId="4386"/>
            <ac:grpSpMk id="9" creationId="{D2689309-87D2-48F4-9FB4-CDAC6D406D94}"/>
          </ac:grpSpMkLst>
        </pc:grpChg>
        <pc:picChg chg="add mod">
          <ac:chgData name="Scott Goodwin" userId="a265e719-fd12-4c19-a63d-56ac9220f4b5" providerId="ADAL" clId="{398CBC66-D02C-4796-A8A5-D5862B8BBB98}" dt="2021-10-14T12:45:01.175" v="16622" actId="1076"/>
          <ac:picMkLst>
            <pc:docMk/>
            <pc:sldMk cId="1619228818" sldId="4386"/>
            <ac:picMk id="6" creationId="{B22B764B-D50C-488E-85CC-C57F95CDFA87}"/>
          </ac:picMkLst>
        </pc:picChg>
        <pc:picChg chg="add mod">
          <ac:chgData name="Scott Goodwin" userId="a265e719-fd12-4c19-a63d-56ac9220f4b5" providerId="ADAL" clId="{398CBC66-D02C-4796-A8A5-D5862B8BBB98}" dt="2021-10-14T12:44:53.439" v="16620" actId="1076"/>
          <ac:picMkLst>
            <pc:docMk/>
            <pc:sldMk cId="1619228818" sldId="4386"/>
            <ac:picMk id="8" creationId="{FB59D9F8-D061-43EB-8D9C-82358334BC57}"/>
          </ac:picMkLst>
        </pc:picChg>
        <pc:picChg chg="mod topLvl">
          <ac:chgData name="Scott Goodwin" userId="a265e719-fd12-4c19-a63d-56ac9220f4b5" providerId="ADAL" clId="{398CBC66-D02C-4796-A8A5-D5862B8BBB98}" dt="2021-10-14T13:12:06.367" v="16814" actId="478"/>
          <ac:picMkLst>
            <pc:docMk/>
            <pc:sldMk cId="1619228818" sldId="4386"/>
            <ac:picMk id="10" creationId="{70E68FF6-6A8F-41A5-A3B8-D4C03FD75D3F}"/>
          </ac:picMkLst>
        </pc:picChg>
      </pc:sldChg>
      <pc:sldChg chg="addSp delSp modSp new mod modAnim">
        <pc:chgData name="Scott Goodwin" userId="a265e719-fd12-4c19-a63d-56ac9220f4b5" providerId="ADAL" clId="{398CBC66-D02C-4796-A8A5-D5862B8BBB98}" dt="2021-10-14T12:47:43.348" v="16643"/>
        <pc:sldMkLst>
          <pc:docMk/>
          <pc:sldMk cId="2456413091" sldId="4387"/>
        </pc:sldMkLst>
        <pc:spChg chg="mod">
          <ac:chgData name="Scott Goodwin" userId="a265e719-fd12-4c19-a63d-56ac9220f4b5" providerId="ADAL" clId="{398CBC66-D02C-4796-A8A5-D5862B8BBB98}" dt="2021-10-11T17:06:18.365" v="1488" actId="20577"/>
          <ac:spMkLst>
            <pc:docMk/>
            <pc:sldMk cId="2456413091" sldId="4387"/>
            <ac:spMk id="2" creationId="{BE36A4E9-BEF8-476C-9110-352CFC18B329}"/>
          </ac:spMkLst>
        </pc:spChg>
        <pc:spChg chg="del">
          <ac:chgData name="Scott Goodwin" userId="a265e719-fd12-4c19-a63d-56ac9220f4b5" providerId="ADAL" clId="{398CBC66-D02C-4796-A8A5-D5862B8BBB98}" dt="2021-10-11T18:10:47.144" v="4461" actId="478"/>
          <ac:spMkLst>
            <pc:docMk/>
            <pc:sldMk cId="2456413091" sldId="4387"/>
            <ac:spMk id="4" creationId="{586A9229-8DDD-414A-BF02-3661ABE20DFA}"/>
          </ac:spMkLst>
        </pc:spChg>
        <pc:spChg chg="add mod">
          <ac:chgData name="Scott Goodwin" userId="a265e719-fd12-4c19-a63d-56ac9220f4b5" providerId="ADAL" clId="{398CBC66-D02C-4796-A8A5-D5862B8BBB98}" dt="2021-10-11T18:28:43.055" v="5405" actId="20577"/>
          <ac:spMkLst>
            <pc:docMk/>
            <pc:sldMk cId="2456413091" sldId="4387"/>
            <ac:spMk id="5" creationId="{8D8EA7E5-22B7-4FFF-B072-42F0A1D0DAAE}"/>
          </ac:spMkLst>
        </pc:spChg>
        <pc:spChg chg="add mod">
          <ac:chgData name="Scott Goodwin" userId="a265e719-fd12-4c19-a63d-56ac9220f4b5" providerId="ADAL" clId="{398CBC66-D02C-4796-A8A5-D5862B8BBB98}" dt="2021-10-11T18:17:13.921" v="5400" actId="1076"/>
          <ac:spMkLst>
            <pc:docMk/>
            <pc:sldMk cId="2456413091" sldId="4387"/>
            <ac:spMk id="6" creationId="{F3A2119A-831F-41A2-B05F-D783BD32A1B9}"/>
          </ac:spMkLst>
        </pc:spChg>
      </pc:sldChg>
      <pc:sldChg chg="addSp delSp modSp mod modAnim">
        <pc:chgData name="Scott Goodwin" userId="a265e719-fd12-4c19-a63d-56ac9220f4b5" providerId="ADAL" clId="{398CBC66-D02C-4796-A8A5-D5862B8BBB98}" dt="2021-10-14T12:48:12.730" v="16652"/>
        <pc:sldMkLst>
          <pc:docMk/>
          <pc:sldMk cId="2749602608" sldId="4388"/>
        </pc:sldMkLst>
        <pc:spChg chg="mod">
          <ac:chgData name="Scott Goodwin" userId="a265e719-fd12-4c19-a63d-56ac9220f4b5" providerId="ADAL" clId="{398CBC66-D02C-4796-A8A5-D5862B8BBB98}" dt="2021-10-11T17:06:34.122" v="1496" actId="20577"/>
          <ac:spMkLst>
            <pc:docMk/>
            <pc:sldMk cId="2749602608" sldId="4388"/>
            <ac:spMk id="2" creationId="{F076320C-7822-4A4C-98C6-86B7307E30D9}"/>
          </ac:spMkLst>
        </pc:spChg>
        <pc:spChg chg="mod">
          <ac:chgData name="Scott Goodwin" userId="a265e719-fd12-4c19-a63d-56ac9220f4b5" providerId="ADAL" clId="{398CBC66-D02C-4796-A8A5-D5862B8BBB98}" dt="2021-10-13T20:28:57.264" v="16386" actId="20577"/>
          <ac:spMkLst>
            <pc:docMk/>
            <pc:sldMk cId="2749602608" sldId="4388"/>
            <ac:spMk id="5" creationId="{87A8FAD8-7E38-4CB3-8EB9-3A9F2CE43EBB}"/>
          </ac:spMkLst>
        </pc:spChg>
        <pc:spChg chg="mod">
          <ac:chgData name="Scott Goodwin" userId="a265e719-fd12-4c19-a63d-56ac9220f4b5" providerId="ADAL" clId="{398CBC66-D02C-4796-A8A5-D5862B8BBB98}" dt="2021-10-11T17:12:43.949" v="2022" actId="1076"/>
          <ac:spMkLst>
            <pc:docMk/>
            <pc:sldMk cId="2749602608" sldId="4388"/>
            <ac:spMk id="9" creationId="{05EF0466-2E8C-45B3-9843-9E966472F774}"/>
          </ac:spMkLst>
        </pc:spChg>
        <pc:picChg chg="add mod">
          <ac:chgData name="Scott Goodwin" userId="a265e719-fd12-4c19-a63d-56ac9220f4b5" providerId="ADAL" clId="{398CBC66-D02C-4796-A8A5-D5862B8BBB98}" dt="2021-10-11T17:11:42.152" v="1996" actId="14100"/>
          <ac:picMkLst>
            <pc:docMk/>
            <pc:sldMk cId="2749602608" sldId="4388"/>
            <ac:picMk id="6" creationId="{3A334846-4C9D-4F9E-83A7-17070B09DFE4}"/>
          </ac:picMkLst>
        </pc:picChg>
        <pc:picChg chg="del">
          <ac:chgData name="Scott Goodwin" userId="a265e719-fd12-4c19-a63d-56ac9220f4b5" providerId="ADAL" clId="{398CBC66-D02C-4796-A8A5-D5862B8BBB98}" dt="2021-10-11T17:10:25.212" v="1984" actId="478"/>
          <ac:picMkLst>
            <pc:docMk/>
            <pc:sldMk cId="2749602608" sldId="4388"/>
            <ac:picMk id="11" creationId="{5D800685-A5D4-41D0-81DC-889A9BCE35DF}"/>
          </ac:picMkLst>
        </pc:picChg>
      </pc:sldChg>
      <pc:sldChg chg="addSp delSp modSp new mod modAnim">
        <pc:chgData name="Scott Goodwin" userId="a265e719-fd12-4c19-a63d-56ac9220f4b5" providerId="ADAL" clId="{398CBC66-D02C-4796-A8A5-D5862B8BBB98}" dt="2021-10-14T13:14:13.681" v="16846" actId="1076"/>
        <pc:sldMkLst>
          <pc:docMk/>
          <pc:sldMk cId="1438541077" sldId="4389"/>
        </pc:sldMkLst>
        <pc:spChg chg="mod">
          <ac:chgData name="Scott Goodwin" userId="a265e719-fd12-4c19-a63d-56ac9220f4b5" providerId="ADAL" clId="{398CBC66-D02C-4796-A8A5-D5862B8BBB98}" dt="2021-10-11T17:12:55.370" v="2024"/>
          <ac:spMkLst>
            <pc:docMk/>
            <pc:sldMk cId="1438541077" sldId="4389"/>
            <ac:spMk id="2" creationId="{E88734F8-C9F7-4DCC-A6FA-724810D77983}"/>
          </ac:spMkLst>
        </pc:spChg>
        <pc:spChg chg="del">
          <ac:chgData name="Scott Goodwin" userId="a265e719-fd12-4c19-a63d-56ac9220f4b5" providerId="ADAL" clId="{398CBC66-D02C-4796-A8A5-D5862B8BBB98}" dt="2021-10-11T18:24:12.084" v="5404" actId="478"/>
          <ac:spMkLst>
            <pc:docMk/>
            <pc:sldMk cId="1438541077" sldId="4389"/>
            <ac:spMk id="4" creationId="{CB177A56-5FBB-42F0-9DBC-98B7354B0D10}"/>
          </ac:spMkLst>
        </pc:spChg>
        <pc:spChg chg="add mod">
          <ac:chgData name="Scott Goodwin" userId="a265e719-fd12-4c19-a63d-56ac9220f4b5" providerId="ADAL" clId="{398CBC66-D02C-4796-A8A5-D5862B8BBB98}" dt="2021-10-11T18:35:25.300" v="5663" actId="20577"/>
          <ac:spMkLst>
            <pc:docMk/>
            <pc:sldMk cId="1438541077" sldId="4389"/>
            <ac:spMk id="5" creationId="{924B5206-3EF5-45E4-9233-5131CBF1CB16}"/>
          </ac:spMkLst>
        </pc:spChg>
        <pc:spChg chg="add del mod">
          <ac:chgData name="Scott Goodwin" userId="a265e719-fd12-4c19-a63d-56ac9220f4b5" providerId="ADAL" clId="{398CBC66-D02C-4796-A8A5-D5862B8BBB98}" dt="2021-10-14T13:13:44.801" v="16818"/>
          <ac:spMkLst>
            <pc:docMk/>
            <pc:sldMk cId="1438541077" sldId="4389"/>
            <ac:spMk id="25" creationId="{389BADF8-A1A1-4B9E-8F96-99DF1CB45D7F}"/>
          </ac:spMkLst>
        </pc:spChg>
        <pc:spChg chg="add mod">
          <ac:chgData name="Scott Goodwin" userId="a265e719-fd12-4c19-a63d-56ac9220f4b5" providerId="ADAL" clId="{398CBC66-D02C-4796-A8A5-D5862B8BBB98}" dt="2021-10-11T18:40:08.756" v="5706" actId="1076"/>
          <ac:spMkLst>
            <pc:docMk/>
            <pc:sldMk cId="1438541077" sldId="4389"/>
            <ac:spMk id="26" creationId="{6CD6A37D-4F5F-441B-AA8C-095A1FBF4700}"/>
          </ac:spMkLst>
        </pc:spChg>
        <pc:spChg chg="add mod">
          <ac:chgData name="Scott Goodwin" userId="a265e719-fd12-4c19-a63d-56ac9220f4b5" providerId="ADAL" clId="{398CBC66-D02C-4796-A8A5-D5862B8BBB98}" dt="2021-10-11T18:40:19.313" v="5721" actId="1076"/>
          <ac:spMkLst>
            <pc:docMk/>
            <pc:sldMk cId="1438541077" sldId="4389"/>
            <ac:spMk id="27" creationId="{52F5F481-0D8F-45FD-AFC5-37BBAC8F71C3}"/>
          </ac:spMkLst>
        </pc:spChg>
        <pc:spChg chg="add mod">
          <ac:chgData name="Scott Goodwin" userId="a265e719-fd12-4c19-a63d-56ac9220f4b5" providerId="ADAL" clId="{398CBC66-D02C-4796-A8A5-D5862B8BBB98}" dt="2021-10-11T18:43:13.409" v="5864" actId="20577"/>
          <ac:spMkLst>
            <pc:docMk/>
            <pc:sldMk cId="1438541077" sldId="4389"/>
            <ac:spMk id="28" creationId="{2B9A94F7-9E00-470E-8281-AD03E531B9B4}"/>
          </ac:spMkLst>
        </pc:spChg>
        <pc:spChg chg="add mod">
          <ac:chgData name="Scott Goodwin" userId="a265e719-fd12-4c19-a63d-56ac9220f4b5" providerId="ADAL" clId="{398CBC66-D02C-4796-A8A5-D5862B8BBB98}" dt="2021-10-11T18:41:49.227" v="5779" actId="1076"/>
          <ac:spMkLst>
            <pc:docMk/>
            <pc:sldMk cId="1438541077" sldId="4389"/>
            <ac:spMk id="29" creationId="{BA04E705-D945-46CC-88C8-CD26607AE50E}"/>
          </ac:spMkLst>
        </pc:spChg>
        <pc:spChg chg="add mod">
          <ac:chgData name="Scott Goodwin" userId="a265e719-fd12-4c19-a63d-56ac9220f4b5" providerId="ADAL" clId="{398CBC66-D02C-4796-A8A5-D5862B8BBB98}" dt="2021-10-11T18:42:22.246" v="5804" actId="1076"/>
          <ac:spMkLst>
            <pc:docMk/>
            <pc:sldMk cId="1438541077" sldId="4389"/>
            <ac:spMk id="30" creationId="{4AF7A2E3-1705-4332-BAC1-132961565DEC}"/>
          </ac:spMkLst>
        </pc:spChg>
        <pc:spChg chg="add mod">
          <ac:chgData name="Scott Goodwin" userId="a265e719-fd12-4c19-a63d-56ac9220f4b5" providerId="ADAL" clId="{398CBC66-D02C-4796-A8A5-D5862B8BBB98}" dt="2021-10-11T18:43:57.535" v="5909" actId="1076"/>
          <ac:spMkLst>
            <pc:docMk/>
            <pc:sldMk cId="1438541077" sldId="4389"/>
            <ac:spMk id="31" creationId="{DD3358F5-11AF-42B4-88F6-85F95BBBDBCA}"/>
          </ac:spMkLst>
        </pc:spChg>
        <pc:spChg chg="add del mod">
          <ac:chgData name="Scott Goodwin" userId="a265e719-fd12-4c19-a63d-56ac9220f4b5" providerId="ADAL" clId="{398CBC66-D02C-4796-A8A5-D5862B8BBB98}" dt="2021-10-14T13:13:47.986" v="16820"/>
          <ac:spMkLst>
            <pc:docMk/>
            <pc:sldMk cId="1438541077" sldId="4389"/>
            <ac:spMk id="33" creationId="{19996451-D1F5-42F4-A518-09AAB31BBC16}"/>
          </ac:spMkLst>
        </pc:spChg>
        <pc:spChg chg="add mod">
          <ac:chgData name="Scott Goodwin" userId="a265e719-fd12-4c19-a63d-56ac9220f4b5" providerId="ADAL" clId="{398CBC66-D02C-4796-A8A5-D5862B8BBB98}" dt="2021-10-14T13:14:13.681" v="16846" actId="1076"/>
          <ac:spMkLst>
            <pc:docMk/>
            <pc:sldMk cId="1438541077" sldId="4389"/>
            <ac:spMk id="35" creationId="{17AFB6C3-F877-4B18-AD1C-B35604B08FDC}"/>
          </ac:spMkLst>
        </pc:spChg>
        <pc:spChg chg="add mod">
          <ac:chgData name="Scott Goodwin" userId="a265e719-fd12-4c19-a63d-56ac9220f4b5" providerId="ADAL" clId="{398CBC66-D02C-4796-A8A5-D5862B8BBB98}" dt="2021-10-11T18:44:26.589" v="5920" actId="20577"/>
          <ac:spMkLst>
            <pc:docMk/>
            <pc:sldMk cId="1438541077" sldId="4389"/>
            <ac:spMk id="36" creationId="{E57F17FB-298D-4E0C-AE6F-7DABB1515B92}"/>
          </ac:spMkLst>
        </pc:spChg>
        <pc:spChg chg="add mod">
          <ac:chgData name="Scott Goodwin" userId="a265e719-fd12-4c19-a63d-56ac9220f4b5" providerId="ADAL" clId="{398CBC66-D02C-4796-A8A5-D5862B8BBB98}" dt="2021-10-11T18:44:44.341" v="5938" actId="14100"/>
          <ac:spMkLst>
            <pc:docMk/>
            <pc:sldMk cId="1438541077" sldId="4389"/>
            <ac:spMk id="37" creationId="{09A29BF0-22CC-412B-9C9C-B4A4AEA18661}"/>
          </ac:spMkLst>
        </pc:spChg>
        <pc:picChg chg="add mod">
          <ac:chgData name="Scott Goodwin" userId="a265e719-fd12-4c19-a63d-56ac9220f4b5" providerId="ADAL" clId="{398CBC66-D02C-4796-A8A5-D5862B8BBB98}" dt="2021-10-11T18:39:54.554" v="5698" actId="1076"/>
          <ac:picMkLst>
            <pc:docMk/>
            <pc:sldMk cId="1438541077" sldId="4389"/>
            <ac:picMk id="7" creationId="{1C3B71C4-7C9D-459B-9F13-BE6B285CB23A}"/>
          </ac:picMkLst>
        </pc:picChg>
        <pc:picChg chg="add mod">
          <ac:chgData name="Scott Goodwin" userId="a265e719-fd12-4c19-a63d-56ac9220f4b5" providerId="ADAL" clId="{398CBC66-D02C-4796-A8A5-D5862B8BBB98}" dt="2021-10-11T18:39:54.554" v="5698" actId="1076"/>
          <ac:picMkLst>
            <pc:docMk/>
            <pc:sldMk cId="1438541077" sldId="4389"/>
            <ac:picMk id="8" creationId="{476665DC-A251-4074-B016-F6FF5B5ED565}"/>
          </ac:picMkLst>
        </pc:picChg>
        <pc:picChg chg="add mod">
          <ac:chgData name="Scott Goodwin" userId="a265e719-fd12-4c19-a63d-56ac9220f4b5" providerId="ADAL" clId="{398CBC66-D02C-4796-A8A5-D5862B8BBB98}" dt="2021-10-11T18:40:33.900" v="5722" actId="207"/>
          <ac:picMkLst>
            <pc:docMk/>
            <pc:sldMk cId="1438541077" sldId="4389"/>
            <ac:picMk id="9" creationId="{D3E9F5F8-71CD-42B0-AF97-003216A96B8C}"/>
          </ac:picMkLst>
        </pc:picChg>
        <pc:picChg chg="add mod">
          <ac:chgData name="Scott Goodwin" userId="a265e719-fd12-4c19-a63d-56ac9220f4b5" providerId="ADAL" clId="{398CBC66-D02C-4796-A8A5-D5862B8BBB98}" dt="2021-10-11T18:39:54.554" v="5698" actId="1076"/>
          <ac:picMkLst>
            <pc:docMk/>
            <pc:sldMk cId="1438541077" sldId="4389"/>
            <ac:picMk id="10" creationId="{B3E0F5B7-AB27-4D5F-A0E2-9D8E4CE80F01}"/>
          </ac:picMkLst>
        </pc:picChg>
        <pc:picChg chg="add mod">
          <ac:chgData name="Scott Goodwin" userId="a265e719-fd12-4c19-a63d-56ac9220f4b5" providerId="ADAL" clId="{398CBC66-D02C-4796-A8A5-D5862B8BBB98}" dt="2021-10-11T18:39:54.554" v="5698" actId="1076"/>
          <ac:picMkLst>
            <pc:docMk/>
            <pc:sldMk cId="1438541077" sldId="4389"/>
            <ac:picMk id="12" creationId="{3ACE2E8C-37E1-461A-8525-1F153171CAE4}"/>
          </ac:picMkLst>
        </pc:picChg>
        <pc:cxnChg chg="add mod">
          <ac:chgData name="Scott Goodwin" userId="a265e719-fd12-4c19-a63d-56ac9220f4b5" providerId="ADAL" clId="{398CBC66-D02C-4796-A8A5-D5862B8BBB98}" dt="2021-10-11T18:39:54.554" v="5698" actId="1076"/>
          <ac:cxnSpMkLst>
            <pc:docMk/>
            <pc:sldMk cId="1438541077" sldId="4389"/>
            <ac:cxnSpMk id="14" creationId="{5F393EDE-A471-4D86-AE39-6851FF3E0075}"/>
          </ac:cxnSpMkLst>
        </pc:cxnChg>
        <pc:cxnChg chg="add mod">
          <ac:chgData name="Scott Goodwin" userId="a265e719-fd12-4c19-a63d-56ac9220f4b5" providerId="ADAL" clId="{398CBC66-D02C-4796-A8A5-D5862B8BBB98}" dt="2021-10-11T18:39:54.554" v="5698" actId="1076"/>
          <ac:cxnSpMkLst>
            <pc:docMk/>
            <pc:sldMk cId="1438541077" sldId="4389"/>
            <ac:cxnSpMk id="15" creationId="{AA0FEF21-DE5F-4FC0-B86A-7E48AEFF598C}"/>
          </ac:cxnSpMkLst>
        </pc:cxnChg>
        <pc:cxnChg chg="add mod">
          <ac:chgData name="Scott Goodwin" userId="a265e719-fd12-4c19-a63d-56ac9220f4b5" providerId="ADAL" clId="{398CBC66-D02C-4796-A8A5-D5862B8BBB98}" dt="2021-10-11T18:39:54.554" v="5698" actId="1076"/>
          <ac:cxnSpMkLst>
            <pc:docMk/>
            <pc:sldMk cId="1438541077" sldId="4389"/>
            <ac:cxnSpMk id="17" creationId="{54BE5CBD-37E9-4FCE-B618-1CBE97CF6C69}"/>
          </ac:cxnSpMkLst>
        </pc:cxnChg>
        <pc:cxnChg chg="add mod">
          <ac:chgData name="Scott Goodwin" userId="a265e719-fd12-4c19-a63d-56ac9220f4b5" providerId="ADAL" clId="{398CBC66-D02C-4796-A8A5-D5862B8BBB98}" dt="2021-10-11T18:39:54.554" v="5698" actId="1076"/>
          <ac:cxnSpMkLst>
            <pc:docMk/>
            <pc:sldMk cId="1438541077" sldId="4389"/>
            <ac:cxnSpMk id="20" creationId="{8833EF09-D2A1-4599-B189-04B797E21269}"/>
          </ac:cxnSpMkLst>
        </pc:cxnChg>
        <pc:cxnChg chg="add mod">
          <ac:chgData name="Scott Goodwin" userId="a265e719-fd12-4c19-a63d-56ac9220f4b5" providerId="ADAL" clId="{398CBC66-D02C-4796-A8A5-D5862B8BBB98}" dt="2021-10-11T18:39:54.554" v="5698" actId="1076"/>
          <ac:cxnSpMkLst>
            <pc:docMk/>
            <pc:sldMk cId="1438541077" sldId="4389"/>
            <ac:cxnSpMk id="23" creationId="{1FDFF81C-2720-45DF-ACC4-75E0C2440410}"/>
          </ac:cxnSpMkLst>
        </pc:cxnChg>
        <pc:cxnChg chg="add mod">
          <ac:chgData name="Scott Goodwin" userId="a265e719-fd12-4c19-a63d-56ac9220f4b5" providerId="ADAL" clId="{398CBC66-D02C-4796-A8A5-D5862B8BBB98}" dt="2021-10-11T18:44:10.150" v="5912" actId="14100"/>
          <ac:cxnSpMkLst>
            <pc:docMk/>
            <pc:sldMk cId="1438541077" sldId="4389"/>
            <ac:cxnSpMk id="32" creationId="{B5676A07-5163-40D6-9F69-710F1B6AAF75}"/>
          </ac:cxnSpMkLst>
        </pc:cxnChg>
        <pc:cxnChg chg="add mod">
          <ac:chgData name="Scott Goodwin" userId="a265e719-fd12-4c19-a63d-56ac9220f4b5" providerId="ADAL" clId="{398CBC66-D02C-4796-A8A5-D5862B8BBB98}" dt="2021-10-11T18:44:29.394" v="5921" actId="1076"/>
          <ac:cxnSpMkLst>
            <pc:docMk/>
            <pc:sldMk cId="1438541077" sldId="4389"/>
            <ac:cxnSpMk id="34" creationId="{B12F8734-ACD4-4D49-B826-B97FD031D023}"/>
          </ac:cxnSpMkLst>
        </pc:cxnChg>
      </pc:sldChg>
      <pc:sldChg chg="addSp delSp modSp new mod modAnim">
        <pc:chgData name="Scott Goodwin" userId="a265e719-fd12-4c19-a63d-56ac9220f4b5" providerId="ADAL" clId="{398CBC66-D02C-4796-A8A5-D5862B8BBB98}" dt="2021-10-14T12:50:55.787" v="16669"/>
        <pc:sldMkLst>
          <pc:docMk/>
          <pc:sldMk cId="649462253" sldId="4390"/>
        </pc:sldMkLst>
        <pc:spChg chg="mod">
          <ac:chgData name="Scott Goodwin" userId="a265e719-fd12-4c19-a63d-56ac9220f4b5" providerId="ADAL" clId="{398CBC66-D02C-4796-A8A5-D5862B8BBB98}" dt="2021-10-11T17:13:02.418" v="2037" actId="20577"/>
          <ac:spMkLst>
            <pc:docMk/>
            <pc:sldMk cId="649462253" sldId="4390"/>
            <ac:spMk id="2" creationId="{14F6C370-0406-4ED3-ABBD-17349C1D564B}"/>
          </ac:spMkLst>
        </pc:spChg>
        <pc:spChg chg="add del">
          <ac:chgData name="Scott Goodwin" userId="a265e719-fd12-4c19-a63d-56ac9220f4b5" providerId="ADAL" clId="{398CBC66-D02C-4796-A8A5-D5862B8BBB98}" dt="2021-10-11T18:47:50.181" v="6309" actId="478"/>
          <ac:spMkLst>
            <pc:docMk/>
            <pc:sldMk cId="649462253" sldId="4390"/>
            <ac:spMk id="4" creationId="{F32E3552-F849-44A5-BF90-C809D6E9B13F}"/>
          </ac:spMkLst>
        </pc:spChg>
        <pc:spChg chg="add mod">
          <ac:chgData name="Scott Goodwin" userId="a265e719-fd12-4c19-a63d-56ac9220f4b5" providerId="ADAL" clId="{398CBC66-D02C-4796-A8A5-D5862B8BBB98}" dt="2021-10-11T19:00:25.142" v="7721" actId="20577"/>
          <ac:spMkLst>
            <pc:docMk/>
            <pc:sldMk cId="649462253" sldId="4390"/>
            <ac:spMk id="6" creationId="{9D429FD6-8278-484F-B05F-6BDF9C28CAB7}"/>
          </ac:spMkLst>
        </pc:spChg>
        <pc:picChg chg="add mod">
          <ac:chgData name="Scott Goodwin" userId="a265e719-fd12-4c19-a63d-56ac9220f4b5" providerId="ADAL" clId="{398CBC66-D02C-4796-A8A5-D5862B8BBB98}" dt="2021-10-11T19:00:31.413" v="7724" actId="1076"/>
          <ac:picMkLst>
            <pc:docMk/>
            <pc:sldMk cId="649462253" sldId="4390"/>
            <ac:picMk id="7" creationId="{43897767-C34A-4ED4-A83D-73296BD8820E}"/>
          </ac:picMkLst>
        </pc:picChg>
        <pc:picChg chg="add del mod">
          <ac:chgData name="Scott Goodwin" userId="a265e719-fd12-4c19-a63d-56ac9220f4b5" providerId="ADAL" clId="{398CBC66-D02C-4796-A8A5-D5862B8BBB98}" dt="2021-10-11T18:47:47.982" v="6308"/>
          <ac:picMkLst>
            <pc:docMk/>
            <pc:sldMk cId="649462253" sldId="4390"/>
            <ac:picMk id="2050" creationId="{69A98484-6FE0-49A2-A8F1-93B65B1D8EE0}"/>
          </ac:picMkLst>
        </pc:picChg>
      </pc:sldChg>
      <pc:sldChg chg="addSp delSp modSp new mod modAnim">
        <pc:chgData name="Scott Goodwin" userId="a265e719-fd12-4c19-a63d-56ac9220f4b5" providerId="ADAL" clId="{398CBC66-D02C-4796-A8A5-D5862B8BBB98}" dt="2021-10-14T12:51:51.709" v="16677"/>
        <pc:sldMkLst>
          <pc:docMk/>
          <pc:sldMk cId="4112385395" sldId="4391"/>
        </pc:sldMkLst>
        <pc:spChg chg="mod">
          <ac:chgData name="Scott Goodwin" userId="a265e719-fd12-4c19-a63d-56ac9220f4b5" providerId="ADAL" clId="{398CBC66-D02C-4796-A8A5-D5862B8BBB98}" dt="2021-10-11T17:13:08.099" v="2052" actId="20577"/>
          <ac:spMkLst>
            <pc:docMk/>
            <pc:sldMk cId="4112385395" sldId="4391"/>
            <ac:spMk id="2" creationId="{6D7FBCD3-35BF-473D-AAB3-0F989EE04A4B}"/>
          </ac:spMkLst>
        </pc:spChg>
        <pc:spChg chg="del">
          <ac:chgData name="Scott Goodwin" userId="a265e719-fd12-4c19-a63d-56ac9220f4b5" providerId="ADAL" clId="{398CBC66-D02C-4796-A8A5-D5862B8BBB98}" dt="2021-10-11T18:51:20.751" v="6899" actId="478"/>
          <ac:spMkLst>
            <pc:docMk/>
            <pc:sldMk cId="4112385395" sldId="4391"/>
            <ac:spMk id="4" creationId="{609166DC-3B53-440E-B0A9-8DED611EA269}"/>
          </ac:spMkLst>
        </pc:spChg>
        <pc:spChg chg="add mod">
          <ac:chgData name="Scott Goodwin" userId="a265e719-fd12-4c19-a63d-56ac9220f4b5" providerId="ADAL" clId="{398CBC66-D02C-4796-A8A5-D5862B8BBB98}" dt="2021-10-11T19:12:50.625" v="8860" actId="115"/>
          <ac:spMkLst>
            <pc:docMk/>
            <pc:sldMk cId="4112385395" sldId="4391"/>
            <ac:spMk id="5" creationId="{8C754A29-7956-47F9-BB33-5FB9969F5674}"/>
          </ac:spMkLst>
        </pc:spChg>
        <pc:spChg chg="add mod">
          <ac:chgData name="Scott Goodwin" userId="a265e719-fd12-4c19-a63d-56ac9220f4b5" providerId="ADAL" clId="{398CBC66-D02C-4796-A8A5-D5862B8BBB98}" dt="2021-10-11T19:00:42.232" v="7725" actId="1076"/>
          <ac:spMkLst>
            <pc:docMk/>
            <pc:sldMk cId="4112385395" sldId="4391"/>
            <ac:spMk id="6" creationId="{5B2484F7-AD95-4341-B022-87A6960C04C4}"/>
          </ac:spMkLst>
        </pc:spChg>
        <pc:picChg chg="add del mod">
          <ac:chgData name="Scott Goodwin" userId="a265e719-fd12-4c19-a63d-56ac9220f4b5" providerId="ADAL" clId="{398CBC66-D02C-4796-A8A5-D5862B8BBB98}" dt="2021-10-11T18:56:33.985" v="7463" actId="478"/>
          <ac:picMkLst>
            <pc:docMk/>
            <pc:sldMk cId="4112385395" sldId="4391"/>
            <ac:picMk id="3074" creationId="{2CE0CE55-FA76-48FF-A0C1-5E02A7F79FFC}"/>
          </ac:picMkLst>
        </pc:picChg>
      </pc:sldChg>
      <pc:sldChg chg="addSp delSp modSp add mod addAnim delAnim modAnim">
        <pc:chgData name="Scott Goodwin" userId="a265e719-fd12-4c19-a63d-56ac9220f4b5" providerId="ADAL" clId="{398CBC66-D02C-4796-A8A5-D5862B8BBB98}" dt="2021-10-14T12:52:21.683" v="16685"/>
        <pc:sldMkLst>
          <pc:docMk/>
          <pc:sldMk cId="3210973212" sldId="4392"/>
        </pc:sldMkLst>
        <pc:spChg chg="mod">
          <ac:chgData name="Scott Goodwin" userId="a265e719-fd12-4c19-a63d-56ac9220f4b5" providerId="ADAL" clId="{398CBC66-D02C-4796-A8A5-D5862B8BBB98}" dt="2021-10-11T19:02:42.770" v="7734"/>
          <ac:spMkLst>
            <pc:docMk/>
            <pc:sldMk cId="3210973212" sldId="4392"/>
            <ac:spMk id="2" creationId="{14F6C370-0406-4ED3-ABBD-17349C1D564B}"/>
          </ac:spMkLst>
        </pc:spChg>
        <pc:spChg chg="del">
          <ac:chgData name="Scott Goodwin" userId="a265e719-fd12-4c19-a63d-56ac9220f4b5" providerId="ADAL" clId="{398CBC66-D02C-4796-A8A5-D5862B8BBB98}" dt="2021-10-11T19:00:46.227" v="7726" actId="478"/>
          <ac:spMkLst>
            <pc:docMk/>
            <pc:sldMk cId="3210973212" sldId="4392"/>
            <ac:spMk id="4" creationId="{F32E3552-F849-44A5-BF90-C809D6E9B13F}"/>
          </ac:spMkLst>
        </pc:spChg>
        <pc:spChg chg="add mod">
          <ac:chgData name="Scott Goodwin" userId="a265e719-fd12-4c19-a63d-56ac9220f4b5" providerId="ADAL" clId="{398CBC66-D02C-4796-A8A5-D5862B8BBB98}" dt="2021-10-14T12:52:03.593" v="16682"/>
          <ac:spMkLst>
            <pc:docMk/>
            <pc:sldMk cId="3210973212" sldId="4392"/>
            <ac:spMk id="6" creationId="{1FA5D1B4-8F6E-4956-84C9-506B231FAA7A}"/>
          </ac:spMkLst>
        </pc:spChg>
        <pc:spChg chg="add del mod">
          <ac:chgData name="Scott Goodwin" userId="a265e719-fd12-4c19-a63d-56ac9220f4b5" providerId="ADAL" clId="{398CBC66-D02C-4796-A8A5-D5862B8BBB98}" dt="2021-10-11T19:06:30.421" v="8199" actId="21"/>
          <ac:spMkLst>
            <pc:docMk/>
            <pc:sldMk cId="3210973212" sldId="4392"/>
            <ac:spMk id="7" creationId="{896BBD5F-108A-4807-AB30-858D8C36AC59}"/>
          </ac:spMkLst>
        </pc:spChg>
        <pc:spChg chg="add del mod">
          <ac:chgData name="Scott Goodwin" userId="a265e719-fd12-4c19-a63d-56ac9220f4b5" providerId="ADAL" clId="{398CBC66-D02C-4796-A8A5-D5862B8BBB98}" dt="2021-10-11T19:07:31.794" v="8243" actId="21"/>
          <ac:spMkLst>
            <pc:docMk/>
            <pc:sldMk cId="3210973212" sldId="4392"/>
            <ac:spMk id="8" creationId="{1CDD62FD-D8A2-404F-B45C-E4960215EF9C}"/>
          </ac:spMkLst>
        </pc:spChg>
        <pc:spChg chg="add del mod">
          <ac:chgData name="Scott Goodwin" userId="a265e719-fd12-4c19-a63d-56ac9220f4b5" providerId="ADAL" clId="{398CBC66-D02C-4796-A8A5-D5862B8BBB98}" dt="2021-10-11T19:08:38.099" v="8467" actId="21"/>
          <ac:spMkLst>
            <pc:docMk/>
            <pc:sldMk cId="3210973212" sldId="4392"/>
            <ac:spMk id="9" creationId="{6907784A-80CE-47D3-B877-1591E54963B5}"/>
          </ac:spMkLst>
        </pc:spChg>
        <pc:spChg chg="add del mod">
          <ac:chgData name="Scott Goodwin" userId="a265e719-fd12-4c19-a63d-56ac9220f4b5" providerId="ADAL" clId="{398CBC66-D02C-4796-A8A5-D5862B8BBB98}" dt="2021-10-14T12:51:57.580" v="16678" actId="21"/>
          <ac:spMkLst>
            <pc:docMk/>
            <pc:sldMk cId="3210973212" sldId="4392"/>
            <ac:spMk id="10" creationId="{D46D9E9D-0DF6-4681-A014-A9586CC5393C}"/>
          </ac:spMkLst>
        </pc:spChg>
        <pc:picChg chg="add del mod">
          <ac:chgData name="Scott Goodwin" userId="a265e719-fd12-4c19-a63d-56ac9220f4b5" providerId="ADAL" clId="{398CBC66-D02C-4796-A8A5-D5862B8BBB98}" dt="2021-10-11T19:01:59.958" v="7729" actId="478"/>
          <ac:picMkLst>
            <pc:docMk/>
            <pc:sldMk cId="3210973212" sldId="4392"/>
            <ac:picMk id="4098" creationId="{C3D432BB-165D-47A1-915C-AF389947BC87}"/>
          </ac:picMkLst>
        </pc:picChg>
        <pc:picChg chg="add mod">
          <ac:chgData name="Scott Goodwin" userId="a265e719-fd12-4c19-a63d-56ac9220f4b5" providerId="ADAL" clId="{398CBC66-D02C-4796-A8A5-D5862B8BBB98}" dt="2021-10-11T19:08:39.934" v="8473" actId="1036"/>
          <ac:picMkLst>
            <pc:docMk/>
            <pc:sldMk cId="3210973212" sldId="4392"/>
            <ac:picMk id="4100" creationId="{1C742E5E-CF0C-4F17-A546-A03D9531A425}"/>
          </ac:picMkLst>
        </pc:picChg>
      </pc:sldChg>
      <pc:sldChg chg="addSp delSp modSp new mod modAnim">
        <pc:chgData name="Scott Goodwin" userId="a265e719-fd12-4c19-a63d-56ac9220f4b5" providerId="ADAL" clId="{398CBC66-D02C-4796-A8A5-D5862B8BBB98}" dt="2021-10-14T12:53:08.936" v="16696"/>
        <pc:sldMkLst>
          <pc:docMk/>
          <pc:sldMk cId="2674085822" sldId="4393"/>
        </pc:sldMkLst>
        <pc:spChg chg="mod">
          <ac:chgData name="Scott Goodwin" userId="a265e719-fd12-4c19-a63d-56ac9220f4b5" providerId="ADAL" clId="{398CBC66-D02C-4796-A8A5-D5862B8BBB98}" dt="2021-10-11T17:13:26.234" v="2103" actId="20577"/>
          <ac:spMkLst>
            <pc:docMk/>
            <pc:sldMk cId="2674085822" sldId="4393"/>
            <ac:spMk id="2" creationId="{DEED4EB7-52E2-4D58-ACD6-B41D6179FC3F}"/>
          </ac:spMkLst>
        </pc:spChg>
        <pc:spChg chg="del">
          <ac:chgData name="Scott Goodwin" userId="a265e719-fd12-4c19-a63d-56ac9220f4b5" providerId="ADAL" clId="{398CBC66-D02C-4796-A8A5-D5862B8BBB98}" dt="2021-10-11T19:13:47.738" v="8877" actId="478"/>
          <ac:spMkLst>
            <pc:docMk/>
            <pc:sldMk cId="2674085822" sldId="4393"/>
            <ac:spMk id="4" creationId="{5BD35A7A-3FFE-4E3F-83CF-0D93B465883C}"/>
          </ac:spMkLst>
        </pc:spChg>
        <pc:spChg chg="add mod">
          <ac:chgData name="Scott Goodwin" userId="a265e719-fd12-4c19-a63d-56ac9220f4b5" providerId="ADAL" clId="{398CBC66-D02C-4796-A8A5-D5862B8BBB98}" dt="2021-10-11T19:21:30.493" v="9622" actId="33524"/>
          <ac:spMkLst>
            <pc:docMk/>
            <pc:sldMk cId="2674085822" sldId="4393"/>
            <ac:spMk id="5" creationId="{5D689168-0BFC-46DC-92AC-F06339741562}"/>
          </ac:spMkLst>
        </pc:spChg>
        <pc:picChg chg="add mod">
          <ac:chgData name="Scott Goodwin" userId="a265e719-fd12-4c19-a63d-56ac9220f4b5" providerId="ADAL" clId="{398CBC66-D02C-4796-A8A5-D5862B8BBB98}" dt="2021-10-11T19:17:20.539" v="9293" actId="208"/>
          <ac:picMkLst>
            <pc:docMk/>
            <pc:sldMk cId="2674085822" sldId="4393"/>
            <ac:picMk id="7" creationId="{78CFD1D3-9D54-424A-BCCC-15E6370A3E7B}"/>
          </ac:picMkLst>
        </pc:picChg>
      </pc:sldChg>
      <pc:sldChg chg="addSp delSp modSp add mod modAnim">
        <pc:chgData name="Scott Goodwin" userId="a265e719-fd12-4c19-a63d-56ac9220f4b5" providerId="ADAL" clId="{398CBC66-D02C-4796-A8A5-D5862B8BBB98}" dt="2021-10-14T12:54:34.998" v="16709"/>
        <pc:sldMkLst>
          <pc:docMk/>
          <pc:sldMk cId="177308394" sldId="4394"/>
        </pc:sldMkLst>
        <pc:spChg chg="del">
          <ac:chgData name="Scott Goodwin" userId="a265e719-fd12-4c19-a63d-56ac9220f4b5" providerId="ADAL" clId="{398CBC66-D02C-4796-A8A5-D5862B8BBB98}" dt="2021-10-11T19:25:12.298" v="10325" actId="478"/>
          <ac:spMkLst>
            <pc:docMk/>
            <pc:sldMk cId="177308394" sldId="4394"/>
            <ac:spMk id="4" creationId="{F32E3552-F849-44A5-BF90-C809D6E9B13F}"/>
          </ac:spMkLst>
        </pc:spChg>
        <pc:spChg chg="add mod">
          <ac:chgData name="Scott Goodwin" userId="a265e719-fd12-4c19-a63d-56ac9220f4b5" providerId="ADAL" clId="{398CBC66-D02C-4796-A8A5-D5862B8BBB98}" dt="2021-10-11T19:28:48.068" v="10970" actId="20577"/>
          <ac:spMkLst>
            <pc:docMk/>
            <pc:sldMk cId="177308394" sldId="4394"/>
            <ac:spMk id="5" creationId="{4CB5CA24-A00F-4793-A969-31C575F4D408}"/>
          </ac:spMkLst>
        </pc:spChg>
        <pc:picChg chg="add mod">
          <ac:chgData name="Scott Goodwin" userId="a265e719-fd12-4c19-a63d-56ac9220f4b5" providerId="ADAL" clId="{398CBC66-D02C-4796-A8A5-D5862B8BBB98}" dt="2021-10-11T19:28:35.537" v="10920" actId="1076"/>
          <ac:picMkLst>
            <pc:docMk/>
            <pc:sldMk cId="177308394" sldId="4394"/>
            <ac:picMk id="7" creationId="{F37CD8D2-C264-4F82-8874-E1F252E09B4E}"/>
          </ac:picMkLst>
        </pc:picChg>
        <pc:picChg chg="add mod">
          <ac:chgData name="Scott Goodwin" userId="a265e719-fd12-4c19-a63d-56ac9220f4b5" providerId="ADAL" clId="{398CBC66-D02C-4796-A8A5-D5862B8BBB98}" dt="2021-10-11T19:30:39.639" v="10972" actId="1076"/>
          <ac:picMkLst>
            <pc:docMk/>
            <pc:sldMk cId="177308394" sldId="4394"/>
            <ac:picMk id="9" creationId="{402D5149-F77B-4445-ACE6-5AA1303CD796}"/>
          </ac:picMkLst>
        </pc:picChg>
      </pc:sldChg>
      <pc:sldChg chg="addSp delSp modSp new mod modAnim">
        <pc:chgData name="Scott Goodwin" userId="a265e719-fd12-4c19-a63d-56ac9220f4b5" providerId="ADAL" clId="{398CBC66-D02C-4796-A8A5-D5862B8BBB98}" dt="2021-10-14T12:55:02.970" v="16717"/>
        <pc:sldMkLst>
          <pc:docMk/>
          <pc:sldMk cId="4092921347" sldId="4395"/>
        </pc:sldMkLst>
        <pc:spChg chg="mod">
          <ac:chgData name="Scott Goodwin" userId="a265e719-fd12-4c19-a63d-56ac9220f4b5" providerId="ADAL" clId="{398CBC66-D02C-4796-A8A5-D5862B8BBB98}" dt="2021-10-11T17:13:39.195" v="2130" actId="20577"/>
          <ac:spMkLst>
            <pc:docMk/>
            <pc:sldMk cId="4092921347" sldId="4395"/>
            <ac:spMk id="2" creationId="{29DD1D1E-5382-413D-A95E-5A7620004F7E}"/>
          </ac:spMkLst>
        </pc:spChg>
        <pc:spChg chg="del">
          <ac:chgData name="Scott Goodwin" userId="a265e719-fd12-4c19-a63d-56ac9220f4b5" providerId="ADAL" clId="{398CBC66-D02C-4796-A8A5-D5862B8BBB98}" dt="2021-10-11T19:31:22.133" v="10975" actId="478"/>
          <ac:spMkLst>
            <pc:docMk/>
            <pc:sldMk cId="4092921347" sldId="4395"/>
            <ac:spMk id="4" creationId="{05D341EA-9AAE-4DB7-804F-15C03E2E606D}"/>
          </ac:spMkLst>
        </pc:spChg>
        <pc:spChg chg="add del mod">
          <ac:chgData name="Scott Goodwin" userId="a265e719-fd12-4c19-a63d-56ac9220f4b5" providerId="ADAL" clId="{398CBC66-D02C-4796-A8A5-D5862B8BBB98}" dt="2021-10-11T19:31:20.674" v="10974"/>
          <ac:spMkLst>
            <pc:docMk/>
            <pc:sldMk cId="4092921347" sldId="4395"/>
            <ac:spMk id="5" creationId="{20602F0F-09EC-4F1B-9795-93EE4285B924}"/>
          </ac:spMkLst>
        </pc:spChg>
        <pc:spChg chg="add mod">
          <ac:chgData name="Scott Goodwin" userId="a265e719-fd12-4c19-a63d-56ac9220f4b5" providerId="ADAL" clId="{398CBC66-D02C-4796-A8A5-D5862B8BBB98}" dt="2021-10-11T19:47:16.717" v="11991" actId="20577"/>
          <ac:spMkLst>
            <pc:docMk/>
            <pc:sldMk cId="4092921347" sldId="4395"/>
            <ac:spMk id="6" creationId="{754E0224-B4E3-4839-B3C6-548FDA1D26B6}"/>
          </ac:spMkLst>
        </pc:spChg>
        <pc:picChg chg="add del mod">
          <ac:chgData name="Scott Goodwin" userId="a265e719-fd12-4c19-a63d-56ac9220f4b5" providerId="ADAL" clId="{398CBC66-D02C-4796-A8A5-D5862B8BBB98}" dt="2021-10-11T19:46:39.482" v="11904"/>
          <ac:picMkLst>
            <pc:docMk/>
            <pc:sldMk cId="4092921347" sldId="4395"/>
            <ac:picMk id="8194" creationId="{90AAA060-AD7D-481E-90A3-B846D5805B5C}"/>
          </ac:picMkLst>
        </pc:picChg>
        <pc:picChg chg="add del mod">
          <ac:chgData name="Scott Goodwin" userId="a265e719-fd12-4c19-a63d-56ac9220f4b5" providerId="ADAL" clId="{398CBC66-D02C-4796-A8A5-D5862B8BBB98}" dt="2021-10-11T19:46:54.678" v="11910"/>
          <ac:picMkLst>
            <pc:docMk/>
            <pc:sldMk cId="4092921347" sldId="4395"/>
            <ac:picMk id="8196" creationId="{57DEC1C1-5B8F-4503-89E3-0F8ED617A2A2}"/>
          </ac:picMkLst>
        </pc:picChg>
        <pc:picChg chg="add mod">
          <ac:chgData name="Scott Goodwin" userId="a265e719-fd12-4c19-a63d-56ac9220f4b5" providerId="ADAL" clId="{398CBC66-D02C-4796-A8A5-D5862B8BBB98}" dt="2021-10-11T19:47:47.443" v="11997" actId="1036"/>
          <ac:picMkLst>
            <pc:docMk/>
            <pc:sldMk cId="4092921347" sldId="4395"/>
            <ac:picMk id="8198" creationId="{6A7739BA-1DC7-4AB0-839B-1CF196A6A314}"/>
          </ac:picMkLst>
        </pc:picChg>
      </pc:sldChg>
      <pc:sldChg chg="addSp delSp modSp new mod modAnim">
        <pc:chgData name="Scott Goodwin" userId="a265e719-fd12-4c19-a63d-56ac9220f4b5" providerId="ADAL" clId="{398CBC66-D02C-4796-A8A5-D5862B8BBB98}" dt="2021-10-14T13:03:25.954" v="16734"/>
        <pc:sldMkLst>
          <pc:docMk/>
          <pc:sldMk cId="1298898745" sldId="4396"/>
        </pc:sldMkLst>
        <pc:spChg chg="mod">
          <ac:chgData name="Scott Goodwin" userId="a265e719-fd12-4c19-a63d-56ac9220f4b5" providerId="ADAL" clId="{398CBC66-D02C-4796-A8A5-D5862B8BBB98}" dt="2021-10-11T17:13:43.527" v="2143" actId="20577"/>
          <ac:spMkLst>
            <pc:docMk/>
            <pc:sldMk cId="1298898745" sldId="4396"/>
            <ac:spMk id="2" creationId="{1C306F56-CA2B-4140-A247-CAC7B2F5EC5D}"/>
          </ac:spMkLst>
        </pc:spChg>
        <pc:spChg chg="del">
          <ac:chgData name="Scott Goodwin" userId="a265e719-fd12-4c19-a63d-56ac9220f4b5" providerId="ADAL" clId="{398CBC66-D02C-4796-A8A5-D5862B8BBB98}" dt="2021-10-11T19:54:50.037" v="13101" actId="478"/>
          <ac:spMkLst>
            <pc:docMk/>
            <pc:sldMk cId="1298898745" sldId="4396"/>
            <ac:spMk id="4" creationId="{BB1C9613-BB5A-4A9F-AF6E-A73EE65DA98D}"/>
          </ac:spMkLst>
        </pc:spChg>
        <pc:spChg chg="add mod">
          <ac:chgData name="Scott Goodwin" userId="a265e719-fd12-4c19-a63d-56ac9220f4b5" providerId="ADAL" clId="{398CBC66-D02C-4796-A8A5-D5862B8BBB98}" dt="2021-10-11T19:58:51.797" v="13612" actId="20577"/>
          <ac:spMkLst>
            <pc:docMk/>
            <pc:sldMk cId="1298898745" sldId="4396"/>
            <ac:spMk id="5" creationId="{280C1075-2B8C-41B2-A46A-9D52A284B584}"/>
          </ac:spMkLst>
        </pc:spChg>
        <pc:picChg chg="add mod">
          <ac:chgData name="Scott Goodwin" userId="a265e719-fd12-4c19-a63d-56ac9220f4b5" providerId="ADAL" clId="{398CBC66-D02C-4796-A8A5-D5862B8BBB98}" dt="2021-10-11T19:57:21.669" v="13506" actId="14100"/>
          <ac:picMkLst>
            <pc:docMk/>
            <pc:sldMk cId="1298898745" sldId="4396"/>
            <ac:picMk id="7" creationId="{9343A8C2-9342-4460-B137-69B7F83AEF2A}"/>
          </ac:picMkLst>
        </pc:picChg>
        <pc:picChg chg="add mod">
          <ac:chgData name="Scott Goodwin" userId="a265e719-fd12-4c19-a63d-56ac9220f4b5" providerId="ADAL" clId="{398CBC66-D02C-4796-A8A5-D5862B8BBB98}" dt="2021-10-11T19:58:38.410" v="13599" actId="1076"/>
          <ac:picMkLst>
            <pc:docMk/>
            <pc:sldMk cId="1298898745" sldId="4396"/>
            <ac:picMk id="9" creationId="{A235553F-9AFA-454F-A3EC-32E051AA6BA5}"/>
          </ac:picMkLst>
        </pc:picChg>
      </pc:sldChg>
      <pc:sldChg chg="addSp delSp modSp new mod modAnim">
        <pc:chgData name="Scott Goodwin" userId="a265e719-fd12-4c19-a63d-56ac9220f4b5" providerId="ADAL" clId="{398CBC66-D02C-4796-A8A5-D5862B8BBB98}" dt="2021-10-11T20:01:58.351" v="14149" actId="113"/>
        <pc:sldMkLst>
          <pc:docMk/>
          <pc:sldMk cId="2828157346" sldId="4397"/>
        </pc:sldMkLst>
        <pc:spChg chg="mod">
          <ac:chgData name="Scott Goodwin" userId="a265e719-fd12-4c19-a63d-56ac9220f4b5" providerId="ADAL" clId="{398CBC66-D02C-4796-A8A5-D5862B8BBB98}" dt="2021-10-11T17:13:56.372" v="2176" actId="20577"/>
          <ac:spMkLst>
            <pc:docMk/>
            <pc:sldMk cId="2828157346" sldId="4397"/>
            <ac:spMk id="2" creationId="{5D235E15-8CF8-4A4C-8BF8-0B97FB50C956}"/>
          </ac:spMkLst>
        </pc:spChg>
        <pc:spChg chg="del">
          <ac:chgData name="Scott Goodwin" userId="a265e719-fd12-4c19-a63d-56ac9220f4b5" providerId="ADAL" clId="{398CBC66-D02C-4796-A8A5-D5862B8BBB98}" dt="2021-10-11T19:59:56.823" v="13613" actId="478"/>
          <ac:spMkLst>
            <pc:docMk/>
            <pc:sldMk cId="2828157346" sldId="4397"/>
            <ac:spMk id="4" creationId="{240AD5B9-93D9-42DC-BE7B-449F60B85B50}"/>
          </ac:spMkLst>
        </pc:spChg>
        <pc:spChg chg="add mod">
          <ac:chgData name="Scott Goodwin" userId="a265e719-fd12-4c19-a63d-56ac9220f4b5" providerId="ADAL" clId="{398CBC66-D02C-4796-A8A5-D5862B8BBB98}" dt="2021-10-11T20:01:58.351" v="14149" actId="113"/>
          <ac:spMkLst>
            <pc:docMk/>
            <pc:sldMk cId="2828157346" sldId="4397"/>
            <ac:spMk id="5" creationId="{243587C6-B167-41B0-A679-0E7C3576536E}"/>
          </ac:spMkLst>
        </pc:spChg>
      </pc:sldChg>
      <pc:sldChg chg="addSp delSp modSp new mod modAnim">
        <pc:chgData name="Scott Goodwin" userId="a265e719-fd12-4c19-a63d-56ac9220f4b5" providerId="ADAL" clId="{398CBC66-D02C-4796-A8A5-D5862B8BBB98}" dt="2021-10-14T13:06:12.625" v="16800"/>
        <pc:sldMkLst>
          <pc:docMk/>
          <pc:sldMk cId="544567241" sldId="4398"/>
        </pc:sldMkLst>
        <pc:spChg chg="mod">
          <ac:chgData name="Scott Goodwin" userId="a265e719-fd12-4c19-a63d-56ac9220f4b5" providerId="ADAL" clId="{398CBC66-D02C-4796-A8A5-D5862B8BBB98}" dt="2021-10-11T17:14:02.912" v="2189" actId="20577"/>
          <ac:spMkLst>
            <pc:docMk/>
            <pc:sldMk cId="544567241" sldId="4398"/>
            <ac:spMk id="2" creationId="{CB2534D5-C946-46A9-8686-87EE04587B1C}"/>
          </ac:spMkLst>
        </pc:spChg>
        <pc:spChg chg="del">
          <ac:chgData name="Scott Goodwin" userId="a265e719-fd12-4c19-a63d-56ac9220f4b5" providerId="ADAL" clId="{398CBC66-D02C-4796-A8A5-D5862B8BBB98}" dt="2021-10-11T20:14:25.219" v="15483" actId="478"/>
          <ac:spMkLst>
            <pc:docMk/>
            <pc:sldMk cId="544567241" sldId="4398"/>
            <ac:spMk id="4" creationId="{4537A4A0-E7E7-4FB7-8F5F-F0D10238D687}"/>
          </ac:spMkLst>
        </pc:spChg>
        <pc:spChg chg="add mod">
          <ac:chgData name="Scott Goodwin" userId="a265e719-fd12-4c19-a63d-56ac9220f4b5" providerId="ADAL" clId="{398CBC66-D02C-4796-A8A5-D5862B8BBB98}" dt="2021-10-11T20:19:31.042" v="16118" actId="14100"/>
          <ac:spMkLst>
            <pc:docMk/>
            <pc:sldMk cId="544567241" sldId="4398"/>
            <ac:spMk id="5" creationId="{18772E2C-FC9B-463F-A2D5-3BD0532884B3}"/>
          </ac:spMkLst>
        </pc:spChg>
        <pc:picChg chg="add del mod">
          <ac:chgData name="Scott Goodwin" userId="a265e719-fd12-4c19-a63d-56ac9220f4b5" providerId="ADAL" clId="{398CBC66-D02C-4796-A8A5-D5862B8BBB98}" dt="2021-10-11T20:19:33.595" v="16119" actId="478"/>
          <ac:picMkLst>
            <pc:docMk/>
            <pc:sldMk cId="544567241" sldId="4398"/>
            <ac:picMk id="15362" creationId="{745C9594-162F-4438-988A-A8735C021D51}"/>
          </ac:picMkLst>
        </pc:picChg>
        <pc:picChg chg="add mod">
          <ac:chgData name="Scott Goodwin" userId="a265e719-fd12-4c19-a63d-56ac9220f4b5" providerId="ADAL" clId="{398CBC66-D02C-4796-A8A5-D5862B8BBB98}" dt="2021-10-11T20:19:44.646" v="16124" actId="1076"/>
          <ac:picMkLst>
            <pc:docMk/>
            <pc:sldMk cId="544567241" sldId="4398"/>
            <ac:picMk id="15364" creationId="{7B195C3D-378D-4B17-9D6F-206F86DC0C00}"/>
          </ac:picMkLst>
        </pc:picChg>
      </pc:sldChg>
      <pc:sldChg chg="addSp delSp modSp new del mod modAnim">
        <pc:chgData name="Scott Goodwin" userId="a265e719-fd12-4c19-a63d-56ac9220f4b5" providerId="ADAL" clId="{398CBC66-D02C-4796-A8A5-D5862B8BBB98}" dt="2021-10-11T20:21:42.090" v="16295" actId="47"/>
        <pc:sldMkLst>
          <pc:docMk/>
          <pc:sldMk cId="1156913767" sldId="4399"/>
        </pc:sldMkLst>
        <pc:spChg chg="mod">
          <ac:chgData name="Scott Goodwin" userId="a265e719-fd12-4c19-a63d-56ac9220f4b5" providerId="ADAL" clId="{398CBC66-D02C-4796-A8A5-D5862B8BBB98}" dt="2021-10-11T17:15:27.522" v="2211" actId="20577"/>
          <ac:spMkLst>
            <pc:docMk/>
            <pc:sldMk cId="1156913767" sldId="4399"/>
            <ac:spMk id="2" creationId="{F1AB296C-F30A-40D7-A7C8-5340719648C1}"/>
          </ac:spMkLst>
        </pc:spChg>
        <pc:spChg chg="del">
          <ac:chgData name="Scott Goodwin" userId="a265e719-fd12-4c19-a63d-56ac9220f4b5" providerId="ADAL" clId="{398CBC66-D02C-4796-A8A5-D5862B8BBB98}" dt="2021-10-11T20:20:18.912" v="16125" actId="478"/>
          <ac:spMkLst>
            <pc:docMk/>
            <pc:sldMk cId="1156913767" sldId="4399"/>
            <ac:spMk id="4" creationId="{209F9AE3-130A-4770-9BA3-8FFBDDA7E480}"/>
          </ac:spMkLst>
        </pc:spChg>
        <pc:spChg chg="add mod">
          <ac:chgData name="Scott Goodwin" userId="a265e719-fd12-4c19-a63d-56ac9220f4b5" providerId="ADAL" clId="{398CBC66-D02C-4796-A8A5-D5862B8BBB98}" dt="2021-10-11T20:21:28.195" v="16294" actId="20577"/>
          <ac:spMkLst>
            <pc:docMk/>
            <pc:sldMk cId="1156913767" sldId="4399"/>
            <ac:spMk id="5" creationId="{522EE143-A68F-4EE2-B2D6-AC36479CD742}"/>
          </ac:spMkLst>
        </pc:spChg>
      </pc:sldChg>
      <pc:sldChg chg="new del">
        <pc:chgData name="Scott Goodwin" userId="a265e719-fd12-4c19-a63d-56ac9220f4b5" providerId="ADAL" clId="{398CBC66-D02C-4796-A8A5-D5862B8BBB98}" dt="2021-10-11T17:15:35.058" v="2214" actId="2696"/>
        <pc:sldMkLst>
          <pc:docMk/>
          <pc:sldMk cId="153690846" sldId="4400"/>
        </pc:sldMkLst>
      </pc:sldChg>
      <pc:sldChg chg="add del">
        <pc:chgData name="Scott Goodwin" userId="a265e719-fd12-4c19-a63d-56ac9220f4b5" providerId="ADAL" clId="{398CBC66-D02C-4796-A8A5-D5862B8BBB98}" dt="2021-10-11T20:21:42.090" v="16295" actId="47"/>
        <pc:sldMkLst>
          <pc:docMk/>
          <pc:sldMk cId="3462310599" sldId="4401"/>
        </pc:sldMkLst>
      </pc:sldChg>
      <pc:sldChg chg="addSp delSp modSp new mod modAnim">
        <pc:chgData name="Scott Goodwin" userId="a265e719-fd12-4c19-a63d-56ac9220f4b5" providerId="ADAL" clId="{398CBC66-D02C-4796-A8A5-D5862B8BBB98}" dt="2021-10-11T17:21:03.496" v="2254" actId="1076"/>
        <pc:sldMkLst>
          <pc:docMk/>
          <pc:sldMk cId="3183351136" sldId="4402"/>
        </pc:sldMkLst>
        <pc:spChg chg="mod">
          <ac:chgData name="Scott Goodwin" userId="a265e719-fd12-4c19-a63d-56ac9220f4b5" providerId="ADAL" clId="{398CBC66-D02C-4796-A8A5-D5862B8BBB98}" dt="2021-10-11T17:18:32.631" v="2222"/>
          <ac:spMkLst>
            <pc:docMk/>
            <pc:sldMk cId="3183351136" sldId="4402"/>
            <ac:spMk id="2" creationId="{DF68B1F3-FEF0-4A04-971D-863FD649C89A}"/>
          </ac:spMkLst>
        </pc:spChg>
        <pc:spChg chg="del">
          <ac:chgData name="Scott Goodwin" userId="a265e719-fd12-4c19-a63d-56ac9220f4b5" providerId="ADAL" clId="{398CBC66-D02C-4796-A8A5-D5862B8BBB98}" dt="2021-10-11T17:18:52.379" v="2223" actId="478"/>
          <ac:spMkLst>
            <pc:docMk/>
            <pc:sldMk cId="3183351136" sldId="4402"/>
            <ac:spMk id="4" creationId="{C16FD23F-4B9C-44A5-8C1B-10E0CA0D6E92}"/>
          </ac:spMkLst>
        </pc:spChg>
        <pc:spChg chg="add mod">
          <ac:chgData name="Scott Goodwin" userId="a265e719-fd12-4c19-a63d-56ac9220f4b5" providerId="ADAL" clId="{398CBC66-D02C-4796-A8A5-D5862B8BBB98}" dt="2021-10-11T17:20:58.362" v="2252" actId="404"/>
          <ac:spMkLst>
            <pc:docMk/>
            <pc:sldMk cId="3183351136" sldId="4402"/>
            <ac:spMk id="5" creationId="{4CF86532-5F84-4E1C-BD0A-05B476FF080F}"/>
          </ac:spMkLst>
        </pc:spChg>
        <pc:spChg chg="add mod">
          <ac:chgData name="Scott Goodwin" userId="a265e719-fd12-4c19-a63d-56ac9220f4b5" providerId="ADAL" clId="{398CBC66-D02C-4796-A8A5-D5862B8BBB98}" dt="2021-10-11T17:20:54.342" v="2251" actId="404"/>
          <ac:spMkLst>
            <pc:docMk/>
            <pc:sldMk cId="3183351136" sldId="4402"/>
            <ac:spMk id="7" creationId="{E37E271E-4CC6-4D56-9873-8FBE48B18A2F}"/>
          </ac:spMkLst>
        </pc:spChg>
        <pc:picChg chg="add mod">
          <ac:chgData name="Scott Goodwin" userId="a265e719-fd12-4c19-a63d-56ac9220f4b5" providerId="ADAL" clId="{398CBC66-D02C-4796-A8A5-D5862B8BBB98}" dt="2021-10-11T17:21:02.013" v="2253" actId="1076"/>
          <ac:picMkLst>
            <pc:docMk/>
            <pc:sldMk cId="3183351136" sldId="4402"/>
            <ac:picMk id="6" creationId="{CCBF9E03-26E2-4C7D-A666-FEC5DEDF15CB}"/>
          </ac:picMkLst>
        </pc:picChg>
        <pc:picChg chg="add mod">
          <ac:chgData name="Scott Goodwin" userId="a265e719-fd12-4c19-a63d-56ac9220f4b5" providerId="ADAL" clId="{398CBC66-D02C-4796-A8A5-D5862B8BBB98}" dt="2021-10-11T17:21:03.496" v="2254" actId="1076"/>
          <ac:picMkLst>
            <pc:docMk/>
            <pc:sldMk cId="3183351136" sldId="4402"/>
            <ac:picMk id="8" creationId="{D0DC31C0-D523-489C-960A-FD0455166B0B}"/>
          </ac:picMkLst>
        </pc:picChg>
      </pc:sldChg>
      <pc:sldChg chg="addSp delSp modSp add mod delAnim modAnim">
        <pc:chgData name="Scott Goodwin" userId="a265e719-fd12-4c19-a63d-56ac9220f4b5" providerId="ADAL" clId="{398CBC66-D02C-4796-A8A5-D5862B8BBB98}" dt="2021-10-14T12:42:57.696" v="16610"/>
        <pc:sldMkLst>
          <pc:docMk/>
          <pc:sldMk cId="373216034" sldId="4403"/>
        </pc:sldMkLst>
        <pc:spChg chg="mod">
          <ac:chgData name="Scott Goodwin" userId="a265e719-fd12-4c19-a63d-56ac9220f4b5" providerId="ADAL" clId="{398CBC66-D02C-4796-A8A5-D5862B8BBB98}" dt="2021-10-11T17:38:55.988" v="2355" actId="20577"/>
          <ac:spMkLst>
            <pc:docMk/>
            <pc:sldMk cId="373216034" sldId="4403"/>
            <ac:spMk id="2" creationId="{DF68B1F3-FEF0-4A04-971D-863FD649C89A}"/>
          </ac:spMkLst>
        </pc:spChg>
        <pc:spChg chg="mod">
          <ac:chgData name="Scott Goodwin" userId="a265e719-fd12-4c19-a63d-56ac9220f4b5" providerId="ADAL" clId="{398CBC66-D02C-4796-A8A5-D5862B8BBB98}" dt="2021-10-11T17:39:02.381" v="2356" actId="14100"/>
          <ac:spMkLst>
            <pc:docMk/>
            <pc:sldMk cId="373216034" sldId="4403"/>
            <ac:spMk id="5" creationId="{4CF86532-5F84-4E1C-BD0A-05B476FF080F}"/>
          </ac:spMkLst>
        </pc:spChg>
        <pc:spChg chg="mod">
          <ac:chgData name="Scott Goodwin" userId="a265e719-fd12-4c19-a63d-56ac9220f4b5" providerId="ADAL" clId="{398CBC66-D02C-4796-A8A5-D5862B8BBB98}" dt="2021-10-11T17:38:35.756" v="2336" actId="1076"/>
          <ac:spMkLst>
            <pc:docMk/>
            <pc:sldMk cId="373216034" sldId="4403"/>
            <ac:spMk id="7" creationId="{E37E271E-4CC6-4D56-9873-8FBE48B18A2F}"/>
          </ac:spMkLst>
        </pc:spChg>
        <pc:picChg chg="del">
          <ac:chgData name="Scott Goodwin" userId="a265e719-fd12-4c19-a63d-56ac9220f4b5" providerId="ADAL" clId="{398CBC66-D02C-4796-A8A5-D5862B8BBB98}" dt="2021-10-11T17:32:55.776" v="2256" actId="478"/>
          <ac:picMkLst>
            <pc:docMk/>
            <pc:sldMk cId="373216034" sldId="4403"/>
            <ac:picMk id="6" creationId="{CCBF9E03-26E2-4C7D-A666-FEC5DEDF15CB}"/>
          </ac:picMkLst>
        </pc:picChg>
        <pc:picChg chg="del">
          <ac:chgData name="Scott Goodwin" userId="a265e719-fd12-4c19-a63d-56ac9220f4b5" providerId="ADAL" clId="{398CBC66-D02C-4796-A8A5-D5862B8BBB98}" dt="2021-10-11T17:32:59.444" v="2259" actId="478"/>
          <ac:picMkLst>
            <pc:docMk/>
            <pc:sldMk cId="373216034" sldId="4403"/>
            <ac:picMk id="8" creationId="{D0DC31C0-D523-489C-960A-FD0455166B0B}"/>
          </ac:picMkLst>
        </pc:picChg>
        <pc:picChg chg="add mod">
          <ac:chgData name="Scott Goodwin" userId="a265e719-fd12-4c19-a63d-56ac9220f4b5" providerId="ADAL" clId="{398CBC66-D02C-4796-A8A5-D5862B8BBB98}" dt="2021-10-11T17:38:12.771" v="2330" actId="1076"/>
          <ac:picMkLst>
            <pc:docMk/>
            <pc:sldMk cId="373216034" sldId="4403"/>
            <ac:picMk id="9" creationId="{785A3863-1D32-4997-BC64-5BB760BD9348}"/>
          </ac:picMkLst>
        </pc:picChg>
        <pc:picChg chg="add mod">
          <ac:chgData name="Scott Goodwin" userId="a265e719-fd12-4c19-a63d-56ac9220f4b5" providerId="ADAL" clId="{398CBC66-D02C-4796-A8A5-D5862B8BBB98}" dt="2021-10-11T17:38:14.804" v="2331" actId="1076"/>
          <ac:picMkLst>
            <pc:docMk/>
            <pc:sldMk cId="373216034" sldId="4403"/>
            <ac:picMk id="10" creationId="{41B9C8D7-7E88-4F00-B2BE-20F4D0ACA5A9}"/>
          </ac:picMkLst>
        </pc:picChg>
        <pc:picChg chg="add mod">
          <ac:chgData name="Scott Goodwin" userId="a265e719-fd12-4c19-a63d-56ac9220f4b5" providerId="ADAL" clId="{398CBC66-D02C-4796-A8A5-D5862B8BBB98}" dt="2021-10-11T17:39:09.876" v="2357" actId="208"/>
          <ac:picMkLst>
            <pc:docMk/>
            <pc:sldMk cId="373216034" sldId="4403"/>
            <ac:picMk id="12" creationId="{7528ED45-D0A4-481D-AB2C-CB084059A483}"/>
          </ac:picMkLst>
        </pc:picChg>
      </pc:sldChg>
      <pc:sldChg chg="addSp delSp modSp new mod modAnim">
        <pc:chgData name="Scott Goodwin" userId="a265e719-fd12-4c19-a63d-56ac9220f4b5" providerId="ADAL" clId="{398CBC66-D02C-4796-A8A5-D5862B8BBB98}" dt="2021-10-11T18:07:55.054" v="4460" actId="478"/>
        <pc:sldMkLst>
          <pc:docMk/>
          <pc:sldMk cId="470890334" sldId="4404"/>
        </pc:sldMkLst>
        <pc:spChg chg="add del">
          <ac:chgData name="Scott Goodwin" userId="a265e719-fd12-4c19-a63d-56ac9220f4b5" providerId="ADAL" clId="{398CBC66-D02C-4796-A8A5-D5862B8BBB98}" dt="2021-10-11T18:07:55.054" v="4460" actId="478"/>
          <ac:spMkLst>
            <pc:docMk/>
            <pc:sldMk cId="470890334" sldId="4404"/>
            <ac:spMk id="2" creationId="{828BB8FB-A3E3-4BA4-8E6B-E18605C38461}"/>
          </ac:spMkLst>
        </pc:spChg>
        <pc:spChg chg="del">
          <ac:chgData name="Scott Goodwin" userId="a265e719-fd12-4c19-a63d-56ac9220f4b5" providerId="ADAL" clId="{398CBC66-D02C-4796-A8A5-D5862B8BBB98}" dt="2021-10-11T18:07:26.563" v="4335" actId="478"/>
          <ac:spMkLst>
            <pc:docMk/>
            <pc:sldMk cId="470890334" sldId="4404"/>
            <ac:spMk id="4" creationId="{E95D1711-5C96-4777-A364-B8156AD40C1E}"/>
          </ac:spMkLst>
        </pc:spChg>
        <pc:spChg chg="add mod">
          <ac:chgData name="Scott Goodwin" userId="a265e719-fd12-4c19-a63d-56ac9220f4b5" providerId="ADAL" clId="{398CBC66-D02C-4796-A8A5-D5862B8BBB98}" dt="2021-10-11T18:07:52.694" v="4459" actId="1035"/>
          <ac:spMkLst>
            <pc:docMk/>
            <pc:sldMk cId="470890334" sldId="4404"/>
            <ac:spMk id="6" creationId="{2F846E98-2141-440B-80CB-F355A28A024B}"/>
          </ac:spMkLst>
        </pc:spChg>
        <pc:spChg chg="add mod">
          <ac:chgData name="Scott Goodwin" userId="a265e719-fd12-4c19-a63d-56ac9220f4b5" providerId="ADAL" clId="{398CBC66-D02C-4796-A8A5-D5862B8BBB98}" dt="2021-10-11T18:07:52.694" v="4459" actId="1035"/>
          <ac:spMkLst>
            <pc:docMk/>
            <pc:sldMk cId="470890334" sldId="4404"/>
            <ac:spMk id="7" creationId="{6C79C4AF-E09A-449E-A7FD-D8FFC0E759FE}"/>
          </ac:spMkLst>
        </pc:spChg>
        <pc:spChg chg="add mod">
          <ac:chgData name="Scott Goodwin" userId="a265e719-fd12-4c19-a63d-56ac9220f4b5" providerId="ADAL" clId="{398CBC66-D02C-4796-A8A5-D5862B8BBB98}" dt="2021-10-11T18:07:52.694" v="4459" actId="1035"/>
          <ac:spMkLst>
            <pc:docMk/>
            <pc:sldMk cId="470890334" sldId="4404"/>
            <ac:spMk id="13" creationId="{249BC2F6-A842-45E4-8231-08AADC76B6EB}"/>
          </ac:spMkLst>
        </pc:spChg>
        <pc:spChg chg="add mod">
          <ac:chgData name="Scott Goodwin" userId="a265e719-fd12-4c19-a63d-56ac9220f4b5" providerId="ADAL" clId="{398CBC66-D02C-4796-A8A5-D5862B8BBB98}" dt="2021-10-11T18:07:52.694" v="4459" actId="1035"/>
          <ac:spMkLst>
            <pc:docMk/>
            <pc:sldMk cId="470890334" sldId="4404"/>
            <ac:spMk id="14" creationId="{D37218BB-FD37-4F3E-93B1-BF12BEADEA09}"/>
          </ac:spMkLst>
        </pc:spChg>
        <pc:spChg chg="add mod">
          <ac:chgData name="Scott Goodwin" userId="a265e719-fd12-4c19-a63d-56ac9220f4b5" providerId="ADAL" clId="{398CBC66-D02C-4796-A8A5-D5862B8BBB98}" dt="2021-10-11T18:07:52.694" v="4459" actId="1035"/>
          <ac:spMkLst>
            <pc:docMk/>
            <pc:sldMk cId="470890334" sldId="4404"/>
            <ac:spMk id="16" creationId="{B0166C9F-22BD-463E-B0DA-1C043435E2DA}"/>
          </ac:spMkLst>
        </pc:spChg>
        <pc:spChg chg="add mod">
          <ac:chgData name="Scott Goodwin" userId="a265e719-fd12-4c19-a63d-56ac9220f4b5" providerId="ADAL" clId="{398CBC66-D02C-4796-A8A5-D5862B8BBB98}" dt="2021-10-11T18:07:52.694" v="4459" actId="1035"/>
          <ac:spMkLst>
            <pc:docMk/>
            <pc:sldMk cId="470890334" sldId="4404"/>
            <ac:spMk id="17" creationId="{EF4F5B6F-731D-4142-BA58-3964B60F2C97}"/>
          </ac:spMkLst>
        </pc:spChg>
        <pc:spChg chg="add mod">
          <ac:chgData name="Scott Goodwin" userId="a265e719-fd12-4c19-a63d-56ac9220f4b5" providerId="ADAL" clId="{398CBC66-D02C-4796-A8A5-D5862B8BBB98}" dt="2021-10-11T18:07:52.694" v="4459" actId="1035"/>
          <ac:spMkLst>
            <pc:docMk/>
            <pc:sldMk cId="470890334" sldId="4404"/>
            <ac:spMk id="18" creationId="{1566DF21-FCE5-423A-AAFE-28FE71E3CF37}"/>
          </ac:spMkLst>
        </pc:spChg>
        <pc:spChg chg="add mod">
          <ac:chgData name="Scott Goodwin" userId="a265e719-fd12-4c19-a63d-56ac9220f4b5" providerId="ADAL" clId="{398CBC66-D02C-4796-A8A5-D5862B8BBB98}" dt="2021-10-11T18:07:52.694" v="4459" actId="1035"/>
          <ac:spMkLst>
            <pc:docMk/>
            <pc:sldMk cId="470890334" sldId="4404"/>
            <ac:spMk id="19" creationId="{05D2BD23-47E2-4257-83FE-4F985E5E7034}"/>
          </ac:spMkLst>
        </pc:spChg>
        <pc:picChg chg="add mod">
          <ac:chgData name="Scott Goodwin" userId="a265e719-fd12-4c19-a63d-56ac9220f4b5" providerId="ADAL" clId="{398CBC66-D02C-4796-A8A5-D5862B8BBB98}" dt="2021-10-11T18:07:52.694" v="4459" actId="1035"/>
          <ac:picMkLst>
            <pc:docMk/>
            <pc:sldMk cId="470890334" sldId="4404"/>
            <ac:picMk id="5" creationId="{EA753AD6-4D33-49AE-874D-727D19411ABE}"/>
          </ac:picMkLst>
        </pc:picChg>
        <pc:picChg chg="add mod">
          <ac:chgData name="Scott Goodwin" userId="a265e719-fd12-4c19-a63d-56ac9220f4b5" providerId="ADAL" clId="{398CBC66-D02C-4796-A8A5-D5862B8BBB98}" dt="2021-10-11T18:07:52.694" v="4459" actId="1035"/>
          <ac:picMkLst>
            <pc:docMk/>
            <pc:sldMk cId="470890334" sldId="4404"/>
            <ac:picMk id="8" creationId="{45E2C849-B041-42BB-9B7E-DBBBFC13DCFF}"/>
          </ac:picMkLst>
        </pc:picChg>
        <pc:picChg chg="add mod">
          <ac:chgData name="Scott Goodwin" userId="a265e719-fd12-4c19-a63d-56ac9220f4b5" providerId="ADAL" clId="{398CBC66-D02C-4796-A8A5-D5862B8BBB98}" dt="2021-10-11T18:07:52.694" v="4459" actId="1035"/>
          <ac:picMkLst>
            <pc:docMk/>
            <pc:sldMk cId="470890334" sldId="4404"/>
            <ac:picMk id="9" creationId="{76B24CAA-EE1E-4538-A289-63C8141F80DD}"/>
          </ac:picMkLst>
        </pc:picChg>
        <pc:picChg chg="add mod">
          <ac:chgData name="Scott Goodwin" userId="a265e719-fd12-4c19-a63d-56ac9220f4b5" providerId="ADAL" clId="{398CBC66-D02C-4796-A8A5-D5862B8BBB98}" dt="2021-10-11T18:07:52.694" v="4459" actId="1035"/>
          <ac:picMkLst>
            <pc:docMk/>
            <pc:sldMk cId="470890334" sldId="4404"/>
            <ac:picMk id="10" creationId="{B388327F-7150-4515-9F64-2EA6154B8E67}"/>
          </ac:picMkLst>
        </pc:picChg>
        <pc:picChg chg="add mod">
          <ac:chgData name="Scott Goodwin" userId="a265e719-fd12-4c19-a63d-56ac9220f4b5" providerId="ADAL" clId="{398CBC66-D02C-4796-A8A5-D5862B8BBB98}" dt="2021-10-11T18:07:52.694" v="4459" actId="1035"/>
          <ac:picMkLst>
            <pc:docMk/>
            <pc:sldMk cId="470890334" sldId="4404"/>
            <ac:picMk id="11" creationId="{94BF67D2-22D4-456F-A77B-85A782A175FD}"/>
          </ac:picMkLst>
        </pc:picChg>
        <pc:picChg chg="add mod">
          <ac:chgData name="Scott Goodwin" userId="a265e719-fd12-4c19-a63d-56ac9220f4b5" providerId="ADAL" clId="{398CBC66-D02C-4796-A8A5-D5862B8BBB98}" dt="2021-10-11T18:07:52.694" v="4459" actId="1035"/>
          <ac:picMkLst>
            <pc:docMk/>
            <pc:sldMk cId="470890334" sldId="4404"/>
            <ac:picMk id="12" creationId="{8723491F-1040-4934-A129-EF64CE5B8757}"/>
          </ac:picMkLst>
        </pc:picChg>
        <pc:picChg chg="add mod">
          <ac:chgData name="Scott Goodwin" userId="a265e719-fd12-4c19-a63d-56ac9220f4b5" providerId="ADAL" clId="{398CBC66-D02C-4796-A8A5-D5862B8BBB98}" dt="2021-10-11T18:07:52.694" v="4459" actId="1035"/>
          <ac:picMkLst>
            <pc:docMk/>
            <pc:sldMk cId="470890334" sldId="4404"/>
            <ac:picMk id="15" creationId="{3EB53230-22B8-4BB4-934B-44A27E11CE82}"/>
          </ac:picMkLst>
        </pc:picChg>
        <pc:picChg chg="add mod">
          <ac:chgData name="Scott Goodwin" userId="a265e719-fd12-4c19-a63d-56ac9220f4b5" providerId="ADAL" clId="{398CBC66-D02C-4796-A8A5-D5862B8BBB98}" dt="2021-10-11T18:07:52.694" v="4459" actId="1035"/>
          <ac:picMkLst>
            <pc:docMk/>
            <pc:sldMk cId="470890334" sldId="4404"/>
            <ac:picMk id="20" creationId="{56ED5D94-92D4-437C-B6A9-76B733A3B579}"/>
          </ac:picMkLst>
        </pc:picChg>
        <pc:picChg chg="add mod">
          <ac:chgData name="Scott Goodwin" userId="a265e719-fd12-4c19-a63d-56ac9220f4b5" providerId="ADAL" clId="{398CBC66-D02C-4796-A8A5-D5862B8BBB98}" dt="2021-10-11T18:07:52.694" v="4459" actId="1035"/>
          <ac:picMkLst>
            <pc:docMk/>
            <pc:sldMk cId="470890334" sldId="4404"/>
            <ac:picMk id="21" creationId="{D6FFA73C-3E69-49EE-8A85-DEF07D4F236A}"/>
          </ac:picMkLst>
        </pc:picChg>
        <pc:picChg chg="add mod">
          <ac:chgData name="Scott Goodwin" userId="a265e719-fd12-4c19-a63d-56ac9220f4b5" providerId="ADAL" clId="{398CBC66-D02C-4796-A8A5-D5862B8BBB98}" dt="2021-10-11T18:07:52.694" v="4459" actId="1035"/>
          <ac:picMkLst>
            <pc:docMk/>
            <pc:sldMk cId="470890334" sldId="4404"/>
            <ac:picMk id="22" creationId="{23B79F4C-6A13-4420-A1BF-977900D471FA}"/>
          </ac:picMkLst>
        </pc:picChg>
        <pc:picChg chg="add mod">
          <ac:chgData name="Scott Goodwin" userId="a265e719-fd12-4c19-a63d-56ac9220f4b5" providerId="ADAL" clId="{398CBC66-D02C-4796-A8A5-D5862B8BBB98}" dt="2021-10-11T18:07:52.694" v="4459" actId="1035"/>
          <ac:picMkLst>
            <pc:docMk/>
            <pc:sldMk cId="470890334" sldId="4404"/>
            <ac:picMk id="23" creationId="{F0609DFC-80D2-41D2-82BC-C2CA1BB1FDD7}"/>
          </ac:picMkLst>
        </pc:picChg>
        <pc:picChg chg="add mod">
          <ac:chgData name="Scott Goodwin" userId="a265e719-fd12-4c19-a63d-56ac9220f4b5" providerId="ADAL" clId="{398CBC66-D02C-4796-A8A5-D5862B8BBB98}" dt="2021-10-11T18:07:52.694" v="4459" actId="1035"/>
          <ac:picMkLst>
            <pc:docMk/>
            <pc:sldMk cId="470890334" sldId="4404"/>
            <ac:picMk id="24" creationId="{6BCF2AB7-E34F-4992-B847-2FDCAAF58061}"/>
          </ac:picMkLst>
        </pc:picChg>
      </pc:sldChg>
      <pc:sldChg chg="addSp delSp modSp new mod modAnim">
        <pc:chgData name="Scott Goodwin" userId="a265e719-fd12-4c19-a63d-56ac9220f4b5" providerId="ADAL" clId="{398CBC66-D02C-4796-A8A5-D5862B8BBB98}" dt="2021-10-14T12:49:21.708" v="16662"/>
        <pc:sldMkLst>
          <pc:docMk/>
          <pc:sldMk cId="1431998275" sldId="4405"/>
        </pc:sldMkLst>
        <pc:spChg chg="mod">
          <ac:chgData name="Scott Goodwin" userId="a265e719-fd12-4c19-a63d-56ac9220f4b5" providerId="ADAL" clId="{398CBC66-D02C-4796-A8A5-D5862B8BBB98}" dt="2021-10-11T18:45:04.318" v="5940"/>
          <ac:spMkLst>
            <pc:docMk/>
            <pc:sldMk cId="1431998275" sldId="4405"/>
            <ac:spMk id="2" creationId="{5A090D7B-AC67-4BE5-A574-31A9700C9A7E}"/>
          </ac:spMkLst>
        </pc:spChg>
        <pc:spChg chg="del">
          <ac:chgData name="Scott Goodwin" userId="a265e719-fd12-4c19-a63d-56ac9220f4b5" providerId="ADAL" clId="{398CBC66-D02C-4796-A8A5-D5862B8BBB98}" dt="2021-10-11T18:45:06.525" v="5941" actId="478"/>
          <ac:spMkLst>
            <pc:docMk/>
            <pc:sldMk cId="1431998275" sldId="4405"/>
            <ac:spMk id="4" creationId="{791804FD-E634-4BDB-88D2-2C98E79AC16D}"/>
          </ac:spMkLst>
        </pc:spChg>
        <pc:spChg chg="add mod">
          <ac:chgData name="Scott Goodwin" userId="a265e719-fd12-4c19-a63d-56ac9220f4b5" providerId="ADAL" clId="{398CBC66-D02C-4796-A8A5-D5862B8BBB98}" dt="2021-10-11T18:47:18.954" v="6304" actId="1076"/>
          <ac:spMkLst>
            <pc:docMk/>
            <pc:sldMk cId="1431998275" sldId="4405"/>
            <ac:spMk id="5" creationId="{1397E894-3FD2-44C7-A679-47E93F42D1F5}"/>
          </ac:spMkLst>
        </pc:spChg>
        <pc:picChg chg="add del mod">
          <ac:chgData name="Scott Goodwin" userId="a265e719-fd12-4c19-a63d-56ac9220f4b5" providerId="ADAL" clId="{398CBC66-D02C-4796-A8A5-D5862B8BBB98}" dt="2021-10-11T18:46:39.749" v="6249" actId="478"/>
          <ac:picMkLst>
            <pc:docMk/>
            <pc:sldMk cId="1431998275" sldId="4405"/>
            <ac:picMk id="7" creationId="{35C19B59-F61B-41B5-A752-14F7123B1DC7}"/>
          </ac:picMkLst>
        </pc:picChg>
        <pc:picChg chg="add mod">
          <ac:chgData name="Scott Goodwin" userId="a265e719-fd12-4c19-a63d-56ac9220f4b5" providerId="ADAL" clId="{398CBC66-D02C-4796-A8A5-D5862B8BBB98}" dt="2021-10-11T18:47:21.982" v="6306" actId="1076"/>
          <ac:picMkLst>
            <pc:docMk/>
            <pc:sldMk cId="1431998275" sldId="4405"/>
            <ac:picMk id="1026" creationId="{B7DA1B6F-54E6-4107-B9DF-10EF3756C738}"/>
          </ac:picMkLst>
        </pc:picChg>
      </pc:sldChg>
      <pc:sldChg chg="addSp delSp modSp add mod modAnim">
        <pc:chgData name="Scott Goodwin" userId="a265e719-fd12-4c19-a63d-56ac9220f4b5" providerId="ADAL" clId="{398CBC66-D02C-4796-A8A5-D5862B8BBB98}" dt="2021-10-14T12:52:54.520" v="16693"/>
        <pc:sldMkLst>
          <pc:docMk/>
          <pc:sldMk cId="2231610373" sldId="4406"/>
        </pc:sldMkLst>
        <pc:spChg chg="mod">
          <ac:chgData name="Scott Goodwin" userId="a265e719-fd12-4c19-a63d-56ac9220f4b5" providerId="ADAL" clId="{398CBC66-D02C-4796-A8A5-D5862B8BBB98}" dt="2021-10-11T19:13:20.090" v="8876" actId="20577"/>
          <ac:spMkLst>
            <pc:docMk/>
            <pc:sldMk cId="2231610373" sldId="4406"/>
            <ac:spMk id="6" creationId="{9D429FD6-8278-484F-B05F-6BDF9C28CAB7}"/>
          </ac:spMkLst>
        </pc:spChg>
        <pc:picChg chg="add mod">
          <ac:chgData name="Scott Goodwin" userId="a265e719-fd12-4c19-a63d-56ac9220f4b5" providerId="ADAL" clId="{398CBC66-D02C-4796-A8A5-D5862B8BBB98}" dt="2021-10-11T19:12:35.906" v="8859" actId="1036"/>
          <ac:picMkLst>
            <pc:docMk/>
            <pc:sldMk cId="2231610373" sldId="4406"/>
            <ac:picMk id="5" creationId="{EEECC140-4372-4310-B850-70E47E0E3940}"/>
          </ac:picMkLst>
        </pc:picChg>
        <pc:picChg chg="del">
          <ac:chgData name="Scott Goodwin" userId="a265e719-fd12-4c19-a63d-56ac9220f4b5" providerId="ADAL" clId="{398CBC66-D02C-4796-A8A5-D5862B8BBB98}" dt="2021-10-11T19:10:42.792" v="8800" actId="478"/>
          <ac:picMkLst>
            <pc:docMk/>
            <pc:sldMk cId="2231610373" sldId="4406"/>
            <ac:picMk id="7" creationId="{43897767-C34A-4ED4-A83D-73296BD8820E}"/>
          </ac:picMkLst>
        </pc:picChg>
      </pc:sldChg>
      <pc:sldChg chg="addSp delSp modSp add mod modAnim">
        <pc:chgData name="Scott Goodwin" userId="a265e719-fd12-4c19-a63d-56ac9220f4b5" providerId="ADAL" clId="{398CBC66-D02C-4796-A8A5-D5862B8BBB98}" dt="2021-10-14T12:53:20.073" v="16699"/>
        <pc:sldMkLst>
          <pc:docMk/>
          <pc:sldMk cId="3094317745" sldId="4407"/>
        </pc:sldMkLst>
        <pc:spChg chg="mod">
          <ac:chgData name="Scott Goodwin" userId="a265e719-fd12-4c19-a63d-56ac9220f4b5" providerId="ADAL" clId="{398CBC66-D02C-4796-A8A5-D5862B8BBB98}" dt="2021-10-11T19:25:01.148" v="10322" actId="20577"/>
          <ac:spMkLst>
            <pc:docMk/>
            <pc:sldMk cId="3094317745" sldId="4407"/>
            <ac:spMk id="5" creationId="{5D689168-0BFC-46DC-92AC-F06339741562}"/>
          </ac:spMkLst>
        </pc:spChg>
        <pc:picChg chg="del">
          <ac:chgData name="Scott Goodwin" userId="a265e719-fd12-4c19-a63d-56ac9220f4b5" providerId="ADAL" clId="{398CBC66-D02C-4796-A8A5-D5862B8BBB98}" dt="2021-10-11T19:21:43.602" v="9624" actId="478"/>
          <ac:picMkLst>
            <pc:docMk/>
            <pc:sldMk cId="3094317745" sldId="4407"/>
            <ac:picMk id="7" creationId="{78CFD1D3-9D54-424A-BCCC-15E6370A3E7B}"/>
          </ac:picMkLst>
        </pc:picChg>
        <pc:picChg chg="add mod">
          <ac:chgData name="Scott Goodwin" userId="a265e719-fd12-4c19-a63d-56ac9220f4b5" providerId="ADAL" clId="{398CBC66-D02C-4796-A8A5-D5862B8BBB98}" dt="2021-10-11T19:25:09.046" v="10324" actId="208"/>
          <ac:picMkLst>
            <pc:docMk/>
            <pc:sldMk cId="3094317745" sldId="4407"/>
            <ac:picMk id="5122" creationId="{3520D75E-252B-4139-B10A-6C1C2B8F9522}"/>
          </ac:picMkLst>
        </pc:picChg>
      </pc:sldChg>
      <pc:sldChg chg="addSp delSp modSp add mod modAnim">
        <pc:chgData name="Scott Goodwin" userId="a265e719-fd12-4c19-a63d-56ac9220f4b5" providerId="ADAL" clId="{398CBC66-D02C-4796-A8A5-D5862B8BBB98}" dt="2021-10-14T12:56:41.126" v="16720"/>
        <pc:sldMkLst>
          <pc:docMk/>
          <pc:sldMk cId="2686108801" sldId="4408"/>
        </pc:sldMkLst>
        <pc:spChg chg="mod">
          <ac:chgData name="Scott Goodwin" userId="a265e719-fd12-4c19-a63d-56ac9220f4b5" providerId="ADAL" clId="{398CBC66-D02C-4796-A8A5-D5862B8BBB98}" dt="2021-10-11T19:53:49.798" v="13083" actId="1076"/>
          <ac:spMkLst>
            <pc:docMk/>
            <pc:sldMk cId="2686108801" sldId="4408"/>
            <ac:spMk id="6" creationId="{754E0224-B4E3-4839-B3C6-548FDA1D26B6}"/>
          </ac:spMkLst>
        </pc:spChg>
        <pc:spChg chg="add mod">
          <ac:chgData name="Scott Goodwin" userId="a265e719-fd12-4c19-a63d-56ac9220f4b5" providerId="ADAL" clId="{398CBC66-D02C-4796-A8A5-D5862B8BBB98}" dt="2021-10-11T19:54:37.158" v="13100" actId="1038"/>
          <ac:spMkLst>
            <pc:docMk/>
            <pc:sldMk cId="2686108801" sldId="4408"/>
            <ac:spMk id="9" creationId="{3943DAE9-06C1-4BE9-89BB-DA301E70FA3E}"/>
          </ac:spMkLst>
        </pc:spChg>
        <pc:picChg chg="del">
          <ac:chgData name="Scott Goodwin" userId="a265e719-fd12-4c19-a63d-56ac9220f4b5" providerId="ADAL" clId="{398CBC66-D02C-4796-A8A5-D5862B8BBB98}" dt="2021-10-11T19:48:11.769" v="11999" actId="478"/>
          <ac:picMkLst>
            <pc:docMk/>
            <pc:sldMk cId="2686108801" sldId="4408"/>
            <ac:picMk id="8198" creationId="{6A7739BA-1DC7-4AB0-839B-1CF196A6A314}"/>
          </ac:picMkLst>
        </pc:picChg>
        <pc:picChg chg="add del mod">
          <ac:chgData name="Scott Goodwin" userId="a265e719-fd12-4c19-a63d-56ac9220f4b5" providerId="ADAL" clId="{398CBC66-D02C-4796-A8A5-D5862B8BBB98}" dt="2021-10-11T19:53:22.538" v="13075"/>
          <ac:picMkLst>
            <pc:docMk/>
            <pc:sldMk cId="2686108801" sldId="4408"/>
            <ac:picMk id="10242" creationId="{F52BFD97-1513-4FB4-924D-9EE732E9DA1C}"/>
          </ac:picMkLst>
        </pc:picChg>
        <pc:picChg chg="add mod">
          <ac:chgData name="Scott Goodwin" userId="a265e719-fd12-4c19-a63d-56ac9220f4b5" providerId="ADAL" clId="{398CBC66-D02C-4796-A8A5-D5862B8BBB98}" dt="2021-10-11T19:54:25.779" v="13088" actId="1076"/>
          <ac:picMkLst>
            <pc:docMk/>
            <pc:sldMk cId="2686108801" sldId="4408"/>
            <ac:picMk id="10244" creationId="{A20859B1-148A-42DB-ACFF-36237C8D63CA}"/>
          </ac:picMkLst>
        </pc:picChg>
      </pc:sldChg>
      <pc:sldChg chg="addSp delSp modSp add mod modAnim">
        <pc:chgData name="Scott Goodwin" userId="a265e719-fd12-4c19-a63d-56ac9220f4b5" providerId="ADAL" clId="{398CBC66-D02C-4796-A8A5-D5862B8BBB98}" dt="2021-10-14T13:05:02.852" v="16786"/>
        <pc:sldMkLst>
          <pc:docMk/>
          <pc:sldMk cId="2942223169" sldId="4409"/>
        </pc:sldMkLst>
        <pc:spChg chg="add mod">
          <ac:chgData name="Scott Goodwin" userId="a265e719-fd12-4c19-a63d-56ac9220f4b5" providerId="ADAL" clId="{398CBC66-D02C-4796-A8A5-D5862B8BBB98}" dt="2021-10-14T13:04:43.233" v="16783" actId="1076"/>
          <ac:spMkLst>
            <pc:docMk/>
            <pc:sldMk cId="2942223169" sldId="4409"/>
            <ac:spMk id="4" creationId="{9AA19335-AEE5-433F-BB5B-9D90169B112C}"/>
          </ac:spMkLst>
        </pc:spChg>
        <pc:spChg chg="mod">
          <ac:chgData name="Scott Goodwin" userId="a265e719-fd12-4c19-a63d-56ac9220f4b5" providerId="ADAL" clId="{398CBC66-D02C-4796-A8A5-D5862B8BBB98}" dt="2021-10-11T20:10:03.108" v="14868" actId="20577"/>
          <ac:spMkLst>
            <pc:docMk/>
            <pc:sldMk cId="2942223169" sldId="4409"/>
            <ac:spMk id="5" creationId="{243587C6-B167-41B0-A679-0E7C3576536E}"/>
          </ac:spMkLst>
        </pc:spChg>
        <pc:picChg chg="add mod">
          <ac:chgData name="Scott Goodwin" userId="a265e719-fd12-4c19-a63d-56ac9220f4b5" providerId="ADAL" clId="{398CBC66-D02C-4796-A8A5-D5862B8BBB98}" dt="2021-10-11T20:07:11.779" v="14836" actId="1076"/>
          <ac:picMkLst>
            <pc:docMk/>
            <pc:sldMk cId="2942223169" sldId="4409"/>
            <ac:picMk id="6" creationId="{AE19E0A4-9418-45D1-B912-3964F773AF7F}"/>
          </ac:picMkLst>
        </pc:picChg>
        <pc:picChg chg="add del mod">
          <ac:chgData name="Scott Goodwin" userId="a265e719-fd12-4c19-a63d-56ac9220f4b5" providerId="ADAL" clId="{398CBC66-D02C-4796-A8A5-D5862B8BBB98}" dt="2021-10-11T20:09:55.963" v="14865"/>
          <ac:picMkLst>
            <pc:docMk/>
            <pc:sldMk cId="2942223169" sldId="4409"/>
            <ac:picMk id="11266" creationId="{A8C38B38-91F6-40F5-B1FA-95199869251F}"/>
          </ac:picMkLst>
        </pc:picChg>
        <pc:picChg chg="add mod">
          <ac:chgData name="Scott Goodwin" userId="a265e719-fd12-4c19-a63d-56ac9220f4b5" providerId="ADAL" clId="{398CBC66-D02C-4796-A8A5-D5862B8BBB98}" dt="2021-10-11T20:10:11.062" v="14869" actId="732"/>
          <ac:picMkLst>
            <pc:docMk/>
            <pc:sldMk cId="2942223169" sldId="4409"/>
            <ac:picMk id="11268" creationId="{0A5B873A-5C5D-4E29-A244-231D60868078}"/>
          </ac:picMkLst>
        </pc:picChg>
        <pc:cxnChg chg="add">
          <ac:chgData name="Scott Goodwin" userId="a265e719-fd12-4c19-a63d-56ac9220f4b5" providerId="ADAL" clId="{398CBC66-D02C-4796-A8A5-D5862B8BBB98}" dt="2021-10-14T13:04:50.156" v="16784" actId="11529"/>
          <ac:cxnSpMkLst>
            <pc:docMk/>
            <pc:sldMk cId="2942223169" sldId="4409"/>
            <ac:cxnSpMk id="8" creationId="{235A31D6-EAB3-4900-B652-E4F658FB8A1B}"/>
          </ac:cxnSpMkLst>
        </pc:cxnChg>
      </pc:sldChg>
      <pc:sldChg chg="addSp delSp modSp add mod modAnim">
        <pc:chgData name="Scott Goodwin" userId="a265e719-fd12-4c19-a63d-56ac9220f4b5" providerId="ADAL" clId="{398CBC66-D02C-4796-A8A5-D5862B8BBB98}" dt="2021-10-14T13:05:27.900" v="16792"/>
        <pc:sldMkLst>
          <pc:docMk/>
          <pc:sldMk cId="3646464493" sldId="4410"/>
        </pc:sldMkLst>
        <pc:spChg chg="add mod">
          <ac:chgData name="Scott Goodwin" userId="a265e719-fd12-4c19-a63d-56ac9220f4b5" providerId="ADAL" clId="{398CBC66-D02C-4796-A8A5-D5862B8BBB98}" dt="2021-10-11T20:15:10.975" v="15505" actId="113"/>
          <ac:spMkLst>
            <pc:docMk/>
            <pc:sldMk cId="3646464493" sldId="4410"/>
            <ac:spMk id="4" creationId="{3B4A32C5-91F7-4D8F-A97E-FC998C05F88F}"/>
          </ac:spMkLst>
        </pc:spChg>
        <pc:spChg chg="mod">
          <ac:chgData name="Scott Goodwin" userId="a265e719-fd12-4c19-a63d-56ac9220f4b5" providerId="ADAL" clId="{398CBC66-D02C-4796-A8A5-D5862B8BBB98}" dt="2021-10-11T20:14:18.070" v="15482" actId="20577"/>
          <ac:spMkLst>
            <pc:docMk/>
            <pc:sldMk cId="3646464493" sldId="4410"/>
            <ac:spMk id="5" creationId="{243587C6-B167-41B0-A679-0E7C3576536E}"/>
          </ac:spMkLst>
        </pc:spChg>
        <pc:picChg chg="add del">
          <ac:chgData name="Scott Goodwin" userId="a265e719-fd12-4c19-a63d-56ac9220f4b5" providerId="ADAL" clId="{398CBC66-D02C-4796-A8A5-D5862B8BBB98}" dt="2021-10-11T20:10:47.353" v="14878" actId="478"/>
          <ac:picMkLst>
            <pc:docMk/>
            <pc:sldMk cId="3646464493" sldId="4410"/>
            <ac:picMk id="6" creationId="{AE19E0A4-9418-45D1-B912-3964F773AF7F}"/>
          </ac:picMkLst>
        </pc:picChg>
        <pc:picChg chg="add del">
          <ac:chgData name="Scott Goodwin" userId="a265e719-fd12-4c19-a63d-56ac9220f4b5" providerId="ADAL" clId="{398CBC66-D02C-4796-A8A5-D5862B8BBB98}" dt="2021-10-11T20:10:46.405" v="14877" actId="478"/>
          <ac:picMkLst>
            <pc:docMk/>
            <pc:sldMk cId="3646464493" sldId="4410"/>
            <ac:picMk id="11268" creationId="{0A5B873A-5C5D-4E29-A244-231D60868078}"/>
          </ac:picMkLst>
        </pc:picChg>
        <pc:picChg chg="add mod">
          <ac:chgData name="Scott Goodwin" userId="a265e719-fd12-4c19-a63d-56ac9220f4b5" providerId="ADAL" clId="{398CBC66-D02C-4796-A8A5-D5862B8BBB98}" dt="2021-10-11T20:14:07.894" v="15481" actId="732"/>
          <ac:picMkLst>
            <pc:docMk/>
            <pc:sldMk cId="3646464493" sldId="4410"/>
            <ac:picMk id="14338" creationId="{AA73DC1F-A02C-4F41-B2A9-1AF2266FD19A}"/>
          </ac:picMkLst>
        </pc:picChg>
      </pc:sldChg>
      <pc:sldChg chg="addSp delSp modSp add mod ord delAnim modAnim">
        <pc:chgData name="Scott Goodwin" userId="a265e719-fd12-4c19-a63d-56ac9220f4b5" providerId="ADAL" clId="{398CBC66-D02C-4796-A8A5-D5862B8BBB98}" dt="2021-10-14T13:06:39.023" v="16806"/>
        <pc:sldMkLst>
          <pc:docMk/>
          <pc:sldMk cId="1913510833" sldId="4411"/>
        </pc:sldMkLst>
        <pc:spChg chg="mod">
          <ac:chgData name="Scott Goodwin" userId="a265e719-fd12-4c19-a63d-56ac9220f4b5" providerId="ADAL" clId="{398CBC66-D02C-4796-A8A5-D5862B8BBB98}" dt="2021-10-13T20:29:17.956" v="16411" actId="20577"/>
          <ac:spMkLst>
            <pc:docMk/>
            <pc:sldMk cId="1913510833" sldId="4411"/>
            <ac:spMk id="2" creationId="{5D235E15-8CF8-4A4C-8BF8-0B97FB50C956}"/>
          </ac:spMkLst>
        </pc:spChg>
        <pc:spChg chg="del">
          <ac:chgData name="Scott Goodwin" userId="a265e719-fd12-4c19-a63d-56ac9220f4b5" providerId="ADAL" clId="{398CBC66-D02C-4796-A8A5-D5862B8BBB98}" dt="2021-10-13T20:30:21.638" v="16415" actId="478"/>
          <ac:spMkLst>
            <pc:docMk/>
            <pc:sldMk cId="1913510833" sldId="4411"/>
            <ac:spMk id="5" creationId="{243587C6-B167-41B0-A679-0E7C3576536E}"/>
          </ac:spMkLst>
        </pc:spChg>
        <pc:spChg chg="add mod">
          <ac:chgData name="Scott Goodwin" userId="a265e719-fd12-4c19-a63d-56ac9220f4b5" providerId="ADAL" clId="{398CBC66-D02C-4796-A8A5-D5862B8BBB98}" dt="2021-10-13T20:30:25.098" v="16416" actId="1076"/>
          <ac:spMkLst>
            <pc:docMk/>
            <pc:sldMk cId="1913510833" sldId="4411"/>
            <ac:spMk id="7" creationId="{758B11A6-A729-4661-AF00-BCAB528693D0}"/>
          </ac:spMkLst>
        </pc:spChg>
        <pc:picChg chg="del">
          <ac:chgData name="Scott Goodwin" userId="a265e719-fd12-4c19-a63d-56ac9220f4b5" providerId="ADAL" clId="{398CBC66-D02C-4796-A8A5-D5862B8BBB98}" dt="2021-10-13T20:29:30.053" v="16412" actId="478"/>
          <ac:picMkLst>
            <pc:docMk/>
            <pc:sldMk cId="1913510833" sldId="4411"/>
            <ac:picMk id="6" creationId="{AE19E0A4-9418-45D1-B912-3964F773AF7F}"/>
          </ac:picMkLst>
        </pc:picChg>
        <pc:picChg chg="add mod">
          <ac:chgData name="Scott Goodwin" userId="a265e719-fd12-4c19-a63d-56ac9220f4b5" providerId="ADAL" clId="{398CBC66-D02C-4796-A8A5-D5862B8BBB98}" dt="2021-10-13T20:30:52.794" v="16419" actId="1076"/>
          <ac:picMkLst>
            <pc:docMk/>
            <pc:sldMk cId="1913510833" sldId="4411"/>
            <ac:picMk id="8" creationId="{EB423D69-5212-4593-879E-7FBC206A5706}"/>
          </ac:picMkLst>
        </pc:picChg>
        <pc:picChg chg="add mod">
          <ac:chgData name="Scott Goodwin" userId="a265e719-fd12-4c19-a63d-56ac9220f4b5" providerId="ADAL" clId="{398CBC66-D02C-4796-A8A5-D5862B8BBB98}" dt="2021-10-13T20:30:50.170" v="16418" actId="1076"/>
          <ac:picMkLst>
            <pc:docMk/>
            <pc:sldMk cId="1913510833" sldId="4411"/>
            <ac:picMk id="9" creationId="{25BE2A70-1D53-4961-B32E-2E54A3D12ADC}"/>
          </ac:picMkLst>
        </pc:picChg>
        <pc:picChg chg="del">
          <ac:chgData name="Scott Goodwin" userId="a265e719-fd12-4c19-a63d-56ac9220f4b5" providerId="ADAL" clId="{398CBC66-D02C-4796-A8A5-D5862B8BBB98}" dt="2021-10-13T20:29:31.405" v="16413" actId="478"/>
          <ac:picMkLst>
            <pc:docMk/>
            <pc:sldMk cId="1913510833" sldId="4411"/>
            <ac:picMk id="11268" creationId="{0A5B873A-5C5D-4E29-A244-231D60868078}"/>
          </ac:picMkLst>
        </pc:picChg>
      </pc:sldChg>
      <pc:sldChg chg="addSp delSp modSp add mod delAnim modAnim">
        <pc:chgData name="Scott Goodwin" userId="a265e719-fd12-4c19-a63d-56ac9220f4b5" providerId="ADAL" clId="{398CBC66-D02C-4796-A8A5-D5862B8BBB98}" dt="2021-10-13T20:32:07.762" v="16438" actId="478"/>
        <pc:sldMkLst>
          <pc:docMk/>
          <pc:sldMk cId="2372513422" sldId="4412"/>
        </pc:sldMkLst>
        <pc:spChg chg="mod">
          <ac:chgData name="Scott Goodwin" userId="a265e719-fd12-4c19-a63d-56ac9220f4b5" providerId="ADAL" clId="{398CBC66-D02C-4796-A8A5-D5862B8BBB98}" dt="2021-10-13T20:31:42.054" v="16432" actId="20577"/>
          <ac:spMkLst>
            <pc:docMk/>
            <pc:sldMk cId="2372513422" sldId="4412"/>
            <ac:spMk id="2" creationId="{5D235E15-8CF8-4A4C-8BF8-0B97FB50C956}"/>
          </ac:spMkLst>
        </pc:spChg>
        <pc:spChg chg="del">
          <ac:chgData name="Scott Goodwin" userId="a265e719-fd12-4c19-a63d-56ac9220f4b5" providerId="ADAL" clId="{398CBC66-D02C-4796-A8A5-D5862B8BBB98}" dt="2021-10-13T20:31:46.086" v="16433" actId="478"/>
          <ac:spMkLst>
            <pc:docMk/>
            <pc:sldMk cId="2372513422" sldId="4412"/>
            <ac:spMk id="7" creationId="{758B11A6-A729-4661-AF00-BCAB528693D0}"/>
          </ac:spMkLst>
        </pc:spChg>
        <pc:spChg chg="add mod">
          <ac:chgData name="Scott Goodwin" userId="a265e719-fd12-4c19-a63d-56ac9220f4b5" providerId="ADAL" clId="{398CBC66-D02C-4796-A8A5-D5862B8BBB98}" dt="2021-10-13T20:32:03.843" v="16437" actId="1076"/>
          <ac:spMkLst>
            <pc:docMk/>
            <pc:sldMk cId="2372513422" sldId="4412"/>
            <ac:spMk id="10" creationId="{B9D4363D-C868-49DC-8FCC-BD328DFF9ACD}"/>
          </ac:spMkLst>
        </pc:spChg>
        <pc:picChg chg="del">
          <ac:chgData name="Scott Goodwin" userId="a265e719-fd12-4c19-a63d-56ac9220f4b5" providerId="ADAL" clId="{398CBC66-D02C-4796-A8A5-D5862B8BBB98}" dt="2021-10-13T20:32:00.250" v="16436" actId="478"/>
          <ac:picMkLst>
            <pc:docMk/>
            <pc:sldMk cId="2372513422" sldId="4412"/>
            <ac:picMk id="8" creationId="{EB423D69-5212-4593-879E-7FBC206A5706}"/>
          </ac:picMkLst>
        </pc:picChg>
        <pc:picChg chg="del">
          <ac:chgData name="Scott Goodwin" userId="a265e719-fd12-4c19-a63d-56ac9220f4b5" providerId="ADAL" clId="{398CBC66-D02C-4796-A8A5-D5862B8BBB98}" dt="2021-10-13T20:32:07.762" v="16438" actId="478"/>
          <ac:picMkLst>
            <pc:docMk/>
            <pc:sldMk cId="2372513422" sldId="4412"/>
            <ac:picMk id="9" creationId="{25BE2A70-1D53-4961-B32E-2E54A3D12ADC}"/>
          </ac:picMkLst>
        </pc:picChg>
      </pc:sldChg>
      <pc:sldChg chg="addSp delSp modSp add mod ord delAnim modAnim">
        <pc:chgData name="Scott Goodwin" userId="a265e719-fd12-4c19-a63d-56ac9220f4b5" providerId="ADAL" clId="{398CBC66-D02C-4796-A8A5-D5862B8BBB98}" dt="2021-10-14T13:06:52.182" v="16808"/>
        <pc:sldMkLst>
          <pc:docMk/>
          <pc:sldMk cId="1014477797" sldId="4413"/>
        </pc:sldMkLst>
        <pc:spChg chg="del">
          <ac:chgData name="Scott Goodwin" userId="a265e719-fd12-4c19-a63d-56ac9220f4b5" providerId="ADAL" clId="{398CBC66-D02C-4796-A8A5-D5862B8BBB98}" dt="2021-10-13T20:32:45.623" v="16444" actId="478"/>
          <ac:spMkLst>
            <pc:docMk/>
            <pc:sldMk cId="1014477797" sldId="4413"/>
            <ac:spMk id="7" creationId="{758B11A6-A729-4661-AF00-BCAB528693D0}"/>
          </ac:spMkLst>
        </pc:spChg>
        <pc:spChg chg="add mod">
          <ac:chgData name="Scott Goodwin" userId="a265e719-fd12-4c19-a63d-56ac9220f4b5" providerId="ADAL" clId="{398CBC66-D02C-4796-A8A5-D5862B8BBB98}" dt="2021-10-13T20:32:53.467" v="16448" actId="1076"/>
          <ac:spMkLst>
            <pc:docMk/>
            <pc:sldMk cId="1014477797" sldId="4413"/>
            <ac:spMk id="10" creationId="{C589E3AE-15B9-48C8-9BE6-75DC6080397B}"/>
          </ac:spMkLst>
        </pc:spChg>
        <pc:graphicFrameChg chg="add mod">
          <ac:chgData name="Scott Goodwin" userId="a265e719-fd12-4c19-a63d-56ac9220f4b5" providerId="ADAL" clId="{398CBC66-D02C-4796-A8A5-D5862B8BBB98}" dt="2021-10-13T20:32:59.278" v="16450" actId="1076"/>
          <ac:graphicFrameMkLst>
            <pc:docMk/>
            <pc:sldMk cId="1014477797" sldId="4413"/>
            <ac:graphicFrameMk id="11" creationId="{A459AEA3-EEFB-4299-9533-511B881D4553}"/>
          </ac:graphicFrameMkLst>
        </pc:graphicFrameChg>
        <pc:picChg chg="del">
          <ac:chgData name="Scott Goodwin" userId="a265e719-fd12-4c19-a63d-56ac9220f4b5" providerId="ADAL" clId="{398CBC66-D02C-4796-A8A5-D5862B8BBB98}" dt="2021-10-13T20:32:49.291" v="16447" actId="478"/>
          <ac:picMkLst>
            <pc:docMk/>
            <pc:sldMk cId="1014477797" sldId="4413"/>
            <ac:picMk id="8" creationId="{EB423D69-5212-4593-879E-7FBC206A5706}"/>
          </ac:picMkLst>
        </pc:picChg>
        <pc:picChg chg="del">
          <ac:chgData name="Scott Goodwin" userId="a265e719-fd12-4c19-a63d-56ac9220f4b5" providerId="ADAL" clId="{398CBC66-D02C-4796-A8A5-D5862B8BBB98}" dt="2021-10-13T20:32:47.988" v="16446" actId="478"/>
          <ac:picMkLst>
            <pc:docMk/>
            <pc:sldMk cId="1014477797" sldId="4413"/>
            <ac:picMk id="9" creationId="{25BE2A70-1D53-4961-B32E-2E54A3D12ADC}"/>
          </ac:picMkLst>
        </pc:picChg>
      </pc:sldChg>
      <pc:sldChg chg="new del">
        <pc:chgData name="Scott Goodwin" userId="a265e719-fd12-4c19-a63d-56ac9220f4b5" providerId="ADAL" clId="{398CBC66-D02C-4796-A8A5-D5862B8BBB98}" dt="2021-10-13T20:32:36.759" v="16440" actId="680"/>
        <pc:sldMkLst>
          <pc:docMk/>
          <pc:sldMk cId="1831670841" sldId="4413"/>
        </pc:sldMkLst>
      </pc:sldChg>
      <pc:sldChg chg="new del">
        <pc:chgData name="Scott Goodwin" userId="a265e719-fd12-4c19-a63d-56ac9220f4b5" providerId="ADAL" clId="{398CBC66-D02C-4796-A8A5-D5862B8BBB98}" dt="2021-10-13T20:33:31.283" v="16452" actId="47"/>
        <pc:sldMkLst>
          <pc:docMk/>
          <pc:sldMk cId="1501310314" sldId="4414"/>
        </pc:sldMkLst>
      </pc:sldChg>
      <pc:sldChg chg="addSp delSp modSp add mod ord delAnim modAnim">
        <pc:chgData name="Scott Goodwin" userId="a265e719-fd12-4c19-a63d-56ac9220f4b5" providerId="ADAL" clId="{398CBC66-D02C-4796-A8A5-D5862B8BBB98}" dt="2021-10-14T16:46:02.288" v="16881" actId="20577"/>
        <pc:sldMkLst>
          <pc:docMk/>
          <pc:sldMk cId="2081769192" sldId="4414"/>
        </pc:sldMkLst>
        <pc:spChg chg="mod">
          <ac:chgData name="Scott Goodwin" userId="a265e719-fd12-4c19-a63d-56ac9220f4b5" providerId="ADAL" clId="{398CBC66-D02C-4796-A8A5-D5862B8BBB98}" dt="2021-10-14T16:46:02.288" v="16881" actId="20577"/>
          <ac:spMkLst>
            <pc:docMk/>
            <pc:sldMk cId="2081769192" sldId="4414"/>
            <ac:spMk id="2" creationId="{5D235E15-8CF8-4A4C-8BF8-0B97FB50C956}"/>
          </ac:spMkLst>
        </pc:spChg>
        <pc:spChg chg="del">
          <ac:chgData name="Scott Goodwin" userId="a265e719-fd12-4c19-a63d-56ac9220f4b5" providerId="ADAL" clId="{398CBC66-D02C-4796-A8A5-D5862B8BBB98}" dt="2021-10-13T20:33:43.439" v="16456" actId="478"/>
          <ac:spMkLst>
            <pc:docMk/>
            <pc:sldMk cId="2081769192" sldId="4414"/>
            <ac:spMk id="7" creationId="{758B11A6-A729-4661-AF00-BCAB528693D0}"/>
          </ac:spMkLst>
        </pc:spChg>
        <pc:spChg chg="add mod">
          <ac:chgData name="Scott Goodwin" userId="a265e719-fd12-4c19-a63d-56ac9220f4b5" providerId="ADAL" clId="{398CBC66-D02C-4796-A8A5-D5862B8BBB98}" dt="2021-10-13T20:33:50.522" v="16460" actId="1076"/>
          <ac:spMkLst>
            <pc:docMk/>
            <pc:sldMk cId="2081769192" sldId="4414"/>
            <ac:spMk id="10" creationId="{1533565F-B014-4E26-959D-38755F799B36}"/>
          </ac:spMkLst>
        </pc:spChg>
        <pc:spChg chg="add del mod">
          <ac:chgData name="Scott Goodwin" userId="a265e719-fd12-4c19-a63d-56ac9220f4b5" providerId="ADAL" clId="{398CBC66-D02C-4796-A8A5-D5862B8BBB98}" dt="2021-10-13T20:35:08.334" v="16475"/>
          <ac:spMkLst>
            <pc:docMk/>
            <pc:sldMk cId="2081769192" sldId="4414"/>
            <ac:spMk id="13" creationId="{C327D963-A2D8-48EC-B368-BFDA486A02BF}"/>
          </ac:spMkLst>
        </pc:spChg>
        <pc:spChg chg="add del mod">
          <ac:chgData name="Scott Goodwin" userId="a265e719-fd12-4c19-a63d-56ac9220f4b5" providerId="ADAL" clId="{398CBC66-D02C-4796-A8A5-D5862B8BBB98}" dt="2021-10-13T20:35:08.334" v="16475"/>
          <ac:spMkLst>
            <pc:docMk/>
            <pc:sldMk cId="2081769192" sldId="4414"/>
            <ac:spMk id="16" creationId="{04A00231-7198-4148-ACFC-9C22FAFE3DFA}"/>
          </ac:spMkLst>
        </pc:spChg>
        <pc:spChg chg="add mod">
          <ac:chgData name="Scott Goodwin" userId="a265e719-fd12-4c19-a63d-56ac9220f4b5" providerId="ADAL" clId="{398CBC66-D02C-4796-A8A5-D5862B8BBB98}" dt="2021-10-13T20:35:15.938" v="16477" actId="1076"/>
          <ac:spMkLst>
            <pc:docMk/>
            <pc:sldMk cId="2081769192" sldId="4414"/>
            <ac:spMk id="17" creationId="{93DADC4B-936C-4EFB-9C1D-5E25F17E17A8}"/>
          </ac:spMkLst>
        </pc:spChg>
        <pc:picChg chg="del">
          <ac:chgData name="Scott Goodwin" userId="a265e719-fd12-4c19-a63d-56ac9220f4b5" providerId="ADAL" clId="{398CBC66-D02C-4796-A8A5-D5862B8BBB98}" dt="2021-10-13T20:33:45.500" v="16458" actId="478"/>
          <ac:picMkLst>
            <pc:docMk/>
            <pc:sldMk cId="2081769192" sldId="4414"/>
            <ac:picMk id="8" creationId="{EB423D69-5212-4593-879E-7FBC206A5706}"/>
          </ac:picMkLst>
        </pc:picChg>
        <pc:picChg chg="del">
          <ac:chgData name="Scott Goodwin" userId="a265e719-fd12-4c19-a63d-56ac9220f4b5" providerId="ADAL" clId="{398CBC66-D02C-4796-A8A5-D5862B8BBB98}" dt="2021-10-13T20:33:44.802" v="16457" actId="478"/>
          <ac:picMkLst>
            <pc:docMk/>
            <pc:sldMk cId="2081769192" sldId="4414"/>
            <ac:picMk id="9" creationId="{25BE2A70-1D53-4961-B32E-2E54A3D12ADC}"/>
          </ac:picMkLst>
        </pc:picChg>
        <pc:picChg chg="add mod">
          <ac:chgData name="Scott Goodwin" userId="a265e719-fd12-4c19-a63d-56ac9220f4b5" providerId="ADAL" clId="{398CBC66-D02C-4796-A8A5-D5862B8BBB98}" dt="2021-10-13T20:33:50.522" v="16460" actId="1076"/>
          <ac:picMkLst>
            <pc:docMk/>
            <pc:sldMk cId="2081769192" sldId="4414"/>
            <ac:picMk id="11" creationId="{DD64FD7E-3434-40E9-8ADF-E242A6E2978D}"/>
          </ac:picMkLst>
        </pc:picChg>
        <pc:picChg chg="add mod">
          <ac:chgData name="Scott Goodwin" userId="a265e719-fd12-4c19-a63d-56ac9220f4b5" providerId="ADAL" clId="{398CBC66-D02C-4796-A8A5-D5862B8BBB98}" dt="2021-10-13T20:33:50.522" v="16460" actId="1076"/>
          <ac:picMkLst>
            <pc:docMk/>
            <pc:sldMk cId="2081769192" sldId="4414"/>
            <ac:picMk id="12" creationId="{7EDB4AC8-5AC9-4077-A023-9381E24D7572}"/>
          </ac:picMkLst>
        </pc:picChg>
        <pc:picChg chg="add del mod">
          <ac:chgData name="Scott Goodwin" userId="a265e719-fd12-4c19-a63d-56ac9220f4b5" providerId="ADAL" clId="{398CBC66-D02C-4796-A8A5-D5862B8BBB98}" dt="2021-10-13T20:35:08.334" v="16475"/>
          <ac:picMkLst>
            <pc:docMk/>
            <pc:sldMk cId="2081769192" sldId="4414"/>
            <ac:picMk id="14" creationId="{EA24DEA1-0249-43CC-8D69-9340EE428281}"/>
          </ac:picMkLst>
        </pc:picChg>
        <pc:picChg chg="add del mod">
          <ac:chgData name="Scott Goodwin" userId="a265e719-fd12-4c19-a63d-56ac9220f4b5" providerId="ADAL" clId="{398CBC66-D02C-4796-A8A5-D5862B8BBB98}" dt="2021-10-13T20:35:08.334" v="16475"/>
          <ac:picMkLst>
            <pc:docMk/>
            <pc:sldMk cId="2081769192" sldId="4414"/>
            <ac:picMk id="15" creationId="{AA4A3708-B8A2-49E5-AF99-C4DBAA4F4917}"/>
          </ac:picMkLst>
        </pc:picChg>
      </pc:sldChg>
      <pc:sldChg chg="new del">
        <pc:chgData name="Scott Goodwin" userId="a265e719-fd12-4c19-a63d-56ac9220f4b5" providerId="ADAL" clId="{398CBC66-D02C-4796-A8A5-D5862B8BBB98}" dt="2021-10-13T20:34:08.975" v="16462" actId="680"/>
        <pc:sldMkLst>
          <pc:docMk/>
          <pc:sldMk cId="1837842539" sldId="4415"/>
        </pc:sldMkLst>
      </pc:sldChg>
      <pc:sldChg chg="addSp delSp modSp add mod addAnim delAnim modAnim">
        <pc:chgData name="Scott Goodwin" userId="a265e719-fd12-4c19-a63d-56ac9220f4b5" providerId="ADAL" clId="{398CBC66-D02C-4796-A8A5-D5862B8BBB98}" dt="2021-10-14T16:46:11.407" v="16898" actId="20577"/>
        <pc:sldMkLst>
          <pc:docMk/>
          <pc:sldMk cId="2374212274" sldId="4415"/>
        </pc:sldMkLst>
        <pc:spChg chg="mod">
          <ac:chgData name="Scott Goodwin" userId="a265e719-fd12-4c19-a63d-56ac9220f4b5" providerId="ADAL" clId="{398CBC66-D02C-4796-A8A5-D5862B8BBB98}" dt="2021-10-14T16:46:11.407" v="16898" actId="20577"/>
          <ac:spMkLst>
            <pc:docMk/>
            <pc:sldMk cId="2374212274" sldId="4415"/>
            <ac:spMk id="2" creationId="{5D235E15-8CF8-4A4C-8BF8-0B97FB50C956}"/>
          </ac:spMkLst>
        </pc:spChg>
        <pc:spChg chg="add del mod">
          <ac:chgData name="Scott Goodwin" userId="a265e719-fd12-4c19-a63d-56ac9220f4b5" providerId="ADAL" clId="{398CBC66-D02C-4796-A8A5-D5862B8BBB98}" dt="2021-10-13T20:34:43.105" v="16471" actId="1076"/>
          <ac:spMkLst>
            <pc:docMk/>
            <pc:sldMk cId="2374212274" sldId="4415"/>
            <ac:spMk id="7" creationId="{598BA849-1DC7-4901-8989-7B38895FB8ED}"/>
          </ac:spMkLst>
        </pc:spChg>
        <pc:spChg chg="del">
          <ac:chgData name="Scott Goodwin" userId="a265e719-fd12-4c19-a63d-56ac9220f4b5" providerId="ADAL" clId="{398CBC66-D02C-4796-A8A5-D5862B8BBB98}" dt="2021-10-13T20:34:29.694" v="16464" actId="478"/>
          <ac:spMkLst>
            <pc:docMk/>
            <pc:sldMk cId="2374212274" sldId="4415"/>
            <ac:spMk id="10" creationId="{1533565F-B014-4E26-959D-38755F799B36}"/>
          </ac:spMkLst>
        </pc:spChg>
        <pc:spChg chg="add del mod">
          <ac:chgData name="Scott Goodwin" userId="a265e719-fd12-4c19-a63d-56ac9220f4b5" providerId="ADAL" clId="{398CBC66-D02C-4796-A8A5-D5862B8BBB98}" dt="2021-10-13T20:35:03.357" v="16473" actId="20577"/>
          <ac:spMkLst>
            <pc:docMk/>
            <pc:sldMk cId="2374212274" sldId="4415"/>
            <ac:spMk id="13" creationId="{48A85967-40E4-4D3F-B98C-7F1EBC658300}"/>
          </ac:spMkLst>
        </pc:spChg>
        <pc:picChg chg="add del mod">
          <ac:chgData name="Scott Goodwin" userId="a265e719-fd12-4c19-a63d-56ac9220f4b5" providerId="ADAL" clId="{398CBC66-D02C-4796-A8A5-D5862B8BBB98}" dt="2021-10-14T16:46:06.572" v="16882" actId="1076"/>
          <ac:picMkLst>
            <pc:docMk/>
            <pc:sldMk cId="2374212274" sldId="4415"/>
            <ac:picMk id="8" creationId="{8B24700A-66E9-4019-8392-19ECCDE21406}"/>
          </ac:picMkLst>
        </pc:picChg>
        <pc:picChg chg="add del mod">
          <ac:chgData name="Scott Goodwin" userId="a265e719-fd12-4c19-a63d-56ac9220f4b5" providerId="ADAL" clId="{398CBC66-D02C-4796-A8A5-D5862B8BBB98}" dt="2021-10-13T20:34:37.875" v="16470" actId="478"/>
          <ac:picMkLst>
            <pc:docMk/>
            <pc:sldMk cId="2374212274" sldId="4415"/>
            <ac:picMk id="9" creationId="{B2B0360B-A3FD-434D-9D3C-92B1882748A2}"/>
          </ac:picMkLst>
        </pc:picChg>
        <pc:picChg chg="del">
          <ac:chgData name="Scott Goodwin" userId="a265e719-fd12-4c19-a63d-56ac9220f4b5" providerId="ADAL" clId="{398CBC66-D02C-4796-A8A5-D5862B8BBB98}" dt="2021-10-13T20:34:30.517" v="16465" actId="478"/>
          <ac:picMkLst>
            <pc:docMk/>
            <pc:sldMk cId="2374212274" sldId="4415"/>
            <ac:picMk id="11" creationId="{DD64FD7E-3434-40E9-8ADF-E242A6E2978D}"/>
          </ac:picMkLst>
        </pc:picChg>
        <pc:picChg chg="del">
          <ac:chgData name="Scott Goodwin" userId="a265e719-fd12-4c19-a63d-56ac9220f4b5" providerId="ADAL" clId="{398CBC66-D02C-4796-A8A5-D5862B8BBB98}" dt="2021-10-13T20:34:31.020" v="16466" actId="478"/>
          <ac:picMkLst>
            <pc:docMk/>
            <pc:sldMk cId="2374212274" sldId="4415"/>
            <ac:picMk id="12" creationId="{7EDB4AC8-5AC9-4077-A023-9381E24D7572}"/>
          </ac:picMkLst>
        </pc:picChg>
      </pc:sldChg>
      <pc:sldChg chg="addSp delSp modSp add mod ord delAnim modAnim">
        <pc:chgData name="Scott Goodwin" userId="a265e719-fd12-4c19-a63d-56ac9220f4b5" providerId="ADAL" clId="{398CBC66-D02C-4796-A8A5-D5862B8BBB98}" dt="2021-10-13T20:36:20.882" v="16488" actId="1076"/>
        <pc:sldMkLst>
          <pc:docMk/>
          <pc:sldMk cId="202769127" sldId="4416"/>
        </pc:sldMkLst>
        <pc:spChg chg="add del mod">
          <ac:chgData name="Scott Goodwin" userId="a265e719-fd12-4c19-a63d-56ac9220f4b5" providerId="ADAL" clId="{398CBC66-D02C-4796-A8A5-D5862B8BBB98}" dt="2021-10-13T20:35:43.843" v="16482"/>
          <ac:spMkLst>
            <pc:docMk/>
            <pc:sldMk cId="202769127" sldId="4416"/>
            <ac:spMk id="5" creationId="{0E4B630C-1C7F-4E22-992F-A612DA56CA51}"/>
          </ac:spMkLst>
        </pc:spChg>
        <pc:spChg chg="add mod">
          <ac:chgData name="Scott Goodwin" userId="a265e719-fd12-4c19-a63d-56ac9220f4b5" providerId="ADAL" clId="{398CBC66-D02C-4796-A8A5-D5862B8BBB98}" dt="2021-10-13T20:36:17.063" v="16487" actId="1076"/>
          <ac:spMkLst>
            <pc:docMk/>
            <pc:sldMk cId="202769127" sldId="4416"/>
            <ac:spMk id="8" creationId="{855264E7-48E4-49E2-B6B4-75DF30440CFE}"/>
          </ac:spMkLst>
        </pc:spChg>
        <pc:spChg chg="del">
          <ac:chgData name="Scott Goodwin" userId="a265e719-fd12-4c19-a63d-56ac9220f4b5" providerId="ADAL" clId="{398CBC66-D02C-4796-A8A5-D5862B8BBB98}" dt="2021-10-13T20:35:45.442" v="16483" actId="478"/>
          <ac:spMkLst>
            <pc:docMk/>
            <pc:sldMk cId="202769127" sldId="4416"/>
            <ac:spMk id="10" creationId="{B9D4363D-C868-49DC-8FCC-BD328DFF9ACD}"/>
          </ac:spMkLst>
        </pc:spChg>
        <pc:picChg chg="add del mod">
          <ac:chgData name="Scott Goodwin" userId="a265e719-fd12-4c19-a63d-56ac9220f4b5" providerId="ADAL" clId="{398CBC66-D02C-4796-A8A5-D5862B8BBB98}" dt="2021-10-13T20:35:43.843" v="16482"/>
          <ac:picMkLst>
            <pc:docMk/>
            <pc:sldMk cId="202769127" sldId="4416"/>
            <ac:picMk id="6" creationId="{678AB058-C1F6-4D02-BD0E-97D073151C3D}"/>
          </ac:picMkLst>
        </pc:picChg>
        <pc:picChg chg="add del mod">
          <ac:chgData name="Scott Goodwin" userId="a265e719-fd12-4c19-a63d-56ac9220f4b5" providerId="ADAL" clId="{398CBC66-D02C-4796-A8A5-D5862B8BBB98}" dt="2021-10-13T20:35:43.843" v="16482"/>
          <ac:picMkLst>
            <pc:docMk/>
            <pc:sldMk cId="202769127" sldId="4416"/>
            <ac:picMk id="7" creationId="{D3DC3E8A-9C87-49F7-8B2D-7D61D679DCFB}"/>
          </ac:picMkLst>
        </pc:picChg>
        <pc:picChg chg="add mod">
          <ac:chgData name="Scott Goodwin" userId="a265e719-fd12-4c19-a63d-56ac9220f4b5" providerId="ADAL" clId="{398CBC66-D02C-4796-A8A5-D5862B8BBB98}" dt="2021-10-13T20:36:20.882" v="16488" actId="1076"/>
          <ac:picMkLst>
            <pc:docMk/>
            <pc:sldMk cId="202769127" sldId="4416"/>
            <ac:picMk id="9" creationId="{9D2F01DC-76A9-4C87-A7B4-0AAD47BB2E5A}"/>
          </ac:picMkLst>
        </pc:picChg>
        <pc:picChg chg="add mod">
          <ac:chgData name="Scott Goodwin" userId="a265e719-fd12-4c19-a63d-56ac9220f4b5" providerId="ADAL" clId="{398CBC66-D02C-4796-A8A5-D5862B8BBB98}" dt="2021-10-13T20:36:20.882" v="16488" actId="1076"/>
          <ac:picMkLst>
            <pc:docMk/>
            <pc:sldMk cId="202769127" sldId="4416"/>
            <ac:picMk id="11" creationId="{0CC7533D-1416-4C8B-8B9A-A2EEEBD1A790}"/>
          </ac:picMkLst>
        </pc:picChg>
      </pc:sldChg>
      <pc:sldChg chg="addSp delSp modSp add mod delAnim modAnim">
        <pc:chgData name="Scott Goodwin" userId="a265e719-fd12-4c19-a63d-56ac9220f4b5" providerId="ADAL" clId="{398CBC66-D02C-4796-A8A5-D5862B8BBB98}" dt="2021-10-13T20:37:23.394" v="16517" actId="1076"/>
        <pc:sldMkLst>
          <pc:docMk/>
          <pc:sldMk cId="1677287599" sldId="4417"/>
        </pc:sldMkLst>
        <pc:spChg chg="mod">
          <ac:chgData name="Scott Goodwin" userId="a265e719-fd12-4c19-a63d-56ac9220f4b5" providerId="ADAL" clId="{398CBC66-D02C-4796-A8A5-D5862B8BBB98}" dt="2021-10-13T20:36:54.515" v="16509" actId="20577"/>
          <ac:spMkLst>
            <pc:docMk/>
            <pc:sldMk cId="1677287599" sldId="4417"/>
            <ac:spMk id="2" creationId="{5D235E15-8CF8-4A4C-8BF8-0B97FB50C956}"/>
          </ac:spMkLst>
        </pc:spChg>
        <pc:spChg chg="add mod">
          <ac:chgData name="Scott Goodwin" userId="a265e719-fd12-4c19-a63d-56ac9220f4b5" providerId="ADAL" clId="{398CBC66-D02C-4796-A8A5-D5862B8BBB98}" dt="2021-10-13T20:37:16.988" v="16514" actId="113"/>
          <ac:spMkLst>
            <pc:docMk/>
            <pc:sldMk cId="1677287599" sldId="4417"/>
            <ac:spMk id="7" creationId="{BA02252F-0132-4BAC-AF3E-4BEE3271AC1D}"/>
          </ac:spMkLst>
        </pc:spChg>
        <pc:spChg chg="del mod">
          <ac:chgData name="Scott Goodwin" userId="a265e719-fd12-4c19-a63d-56ac9220f4b5" providerId="ADAL" clId="{398CBC66-D02C-4796-A8A5-D5862B8BBB98}" dt="2021-10-13T20:36:48.138" v="16491" actId="478"/>
          <ac:spMkLst>
            <pc:docMk/>
            <pc:sldMk cId="1677287599" sldId="4417"/>
            <ac:spMk id="8" creationId="{855264E7-48E4-49E2-B6B4-75DF30440CFE}"/>
          </ac:spMkLst>
        </pc:spChg>
        <pc:picChg chg="del">
          <ac:chgData name="Scott Goodwin" userId="a265e719-fd12-4c19-a63d-56ac9220f4b5" providerId="ADAL" clId="{398CBC66-D02C-4796-A8A5-D5862B8BBB98}" dt="2021-10-13T20:36:49.135" v="16492" actId="478"/>
          <ac:picMkLst>
            <pc:docMk/>
            <pc:sldMk cId="1677287599" sldId="4417"/>
            <ac:picMk id="9" creationId="{9D2F01DC-76A9-4C87-A7B4-0AAD47BB2E5A}"/>
          </ac:picMkLst>
        </pc:picChg>
        <pc:picChg chg="add mod">
          <ac:chgData name="Scott Goodwin" userId="a265e719-fd12-4c19-a63d-56ac9220f4b5" providerId="ADAL" clId="{398CBC66-D02C-4796-A8A5-D5862B8BBB98}" dt="2021-10-13T20:37:23.394" v="16517" actId="1076"/>
          <ac:picMkLst>
            <pc:docMk/>
            <pc:sldMk cId="1677287599" sldId="4417"/>
            <ac:picMk id="10" creationId="{6E92AB68-92FA-4AAE-9AEB-C6FF7A015E25}"/>
          </ac:picMkLst>
        </pc:picChg>
        <pc:picChg chg="del">
          <ac:chgData name="Scott Goodwin" userId="a265e719-fd12-4c19-a63d-56ac9220f4b5" providerId="ADAL" clId="{398CBC66-D02C-4796-A8A5-D5862B8BBB98}" dt="2021-10-13T20:36:49.551" v="16493" actId="478"/>
          <ac:picMkLst>
            <pc:docMk/>
            <pc:sldMk cId="1677287599" sldId="4417"/>
            <ac:picMk id="11" creationId="{0CC7533D-1416-4C8B-8B9A-A2EEEBD1A79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15C70D-FBDE-784A-A5F2-68C36B469829}"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B5CCCB73-4D46-FE47-8C9D-B7621013FAD3}">
      <dgm:prSet phldrT="[Text]"/>
      <dgm:spPr/>
      <dgm:t>
        <a:bodyPr/>
        <a:lstStyle/>
        <a:p>
          <a:r>
            <a:rPr lang="en-US" dirty="0"/>
            <a:t>Port Scan</a:t>
          </a:r>
        </a:p>
      </dgm:t>
    </dgm:pt>
    <dgm:pt modelId="{BD45A83B-31E7-7D44-A38B-1F82869DC4EC}" type="parTrans" cxnId="{81FAD85B-3F2A-1145-B1D9-7A8C3AB2B09F}">
      <dgm:prSet/>
      <dgm:spPr/>
      <dgm:t>
        <a:bodyPr/>
        <a:lstStyle/>
        <a:p>
          <a:endParaRPr lang="en-US"/>
        </a:p>
      </dgm:t>
    </dgm:pt>
    <dgm:pt modelId="{608EAC90-FA14-094E-84D1-1D230E62B794}" type="sibTrans" cxnId="{81FAD85B-3F2A-1145-B1D9-7A8C3AB2B09F}">
      <dgm:prSet/>
      <dgm:spPr/>
      <dgm:t>
        <a:bodyPr/>
        <a:lstStyle/>
        <a:p>
          <a:endParaRPr lang="en-US"/>
        </a:p>
      </dgm:t>
    </dgm:pt>
    <dgm:pt modelId="{D35E3310-A223-6F49-AA34-128C122462C3}">
      <dgm:prSet phldrT="[Text]"/>
      <dgm:spPr/>
      <dgm:t>
        <a:bodyPr/>
        <a:lstStyle/>
        <a:p>
          <a:r>
            <a:rPr lang="en-US" dirty="0"/>
            <a:t>Vulnerability Scan</a:t>
          </a:r>
        </a:p>
      </dgm:t>
    </dgm:pt>
    <dgm:pt modelId="{B408DC2D-0A89-5645-8E46-664319D3E740}" type="parTrans" cxnId="{311005E0-E17D-5247-AB06-175B09CFBDD1}">
      <dgm:prSet/>
      <dgm:spPr/>
      <dgm:t>
        <a:bodyPr/>
        <a:lstStyle/>
        <a:p>
          <a:endParaRPr lang="en-US"/>
        </a:p>
      </dgm:t>
    </dgm:pt>
    <dgm:pt modelId="{1047A681-6CD3-8942-8B92-55548174B9E8}" type="sibTrans" cxnId="{311005E0-E17D-5247-AB06-175B09CFBDD1}">
      <dgm:prSet/>
      <dgm:spPr/>
      <dgm:t>
        <a:bodyPr/>
        <a:lstStyle/>
        <a:p>
          <a:endParaRPr lang="en-US"/>
        </a:p>
      </dgm:t>
    </dgm:pt>
    <dgm:pt modelId="{47C82FD1-DD16-E348-B6C3-6C4B7E4D7BA3}">
      <dgm:prSet phldrT="[Text]"/>
      <dgm:spPr/>
      <dgm:t>
        <a:bodyPr/>
        <a:lstStyle/>
        <a:p>
          <a:r>
            <a:rPr lang="en-US" dirty="0"/>
            <a:t>Exploit</a:t>
          </a:r>
        </a:p>
      </dgm:t>
    </dgm:pt>
    <dgm:pt modelId="{4DE441D0-0183-814B-8B34-630F2D83B862}" type="parTrans" cxnId="{08A07F37-421D-CC48-89DC-0CADE4048997}">
      <dgm:prSet/>
      <dgm:spPr/>
      <dgm:t>
        <a:bodyPr/>
        <a:lstStyle/>
        <a:p>
          <a:endParaRPr lang="en-US"/>
        </a:p>
      </dgm:t>
    </dgm:pt>
    <dgm:pt modelId="{65BD6AEF-50C3-FC4B-A7FC-ECC7739F9CE9}" type="sibTrans" cxnId="{08A07F37-421D-CC48-89DC-0CADE4048997}">
      <dgm:prSet/>
      <dgm:spPr/>
      <dgm:t>
        <a:bodyPr/>
        <a:lstStyle/>
        <a:p>
          <a:endParaRPr lang="en-US"/>
        </a:p>
      </dgm:t>
    </dgm:pt>
    <dgm:pt modelId="{3F7C619C-735D-724B-BC1B-464E866777F1}">
      <dgm:prSet phldrT="[Text]"/>
      <dgm:spPr/>
      <dgm:t>
        <a:bodyPr/>
        <a:lstStyle/>
        <a:p>
          <a:r>
            <a:rPr lang="en-US" dirty="0"/>
            <a:t>Identify target systems</a:t>
          </a:r>
        </a:p>
      </dgm:t>
    </dgm:pt>
    <dgm:pt modelId="{D35D2AF4-A4E3-EE45-ADC2-720AFE6AF23E}" type="parTrans" cxnId="{7D3010E8-1F9D-3543-8997-6CAB13446929}">
      <dgm:prSet/>
      <dgm:spPr/>
      <dgm:t>
        <a:bodyPr/>
        <a:lstStyle/>
        <a:p>
          <a:endParaRPr lang="en-US"/>
        </a:p>
      </dgm:t>
    </dgm:pt>
    <dgm:pt modelId="{3FF0C0D7-A9F6-2947-83E7-B9C20D8FB856}" type="sibTrans" cxnId="{7D3010E8-1F9D-3543-8997-6CAB13446929}">
      <dgm:prSet/>
      <dgm:spPr/>
      <dgm:t>
        <a:bodyPr/>
        <a:lstStyle/>
        <a:p>
          <a:endParaRPr lang="en-US"/>
        </a:p>
      </dgm:t>
    </dgm:pt>
    <dgm:pt modelId="{B80DC4F8-987B-D043-BC40-B2E5AA37C95D}" type="pres">
      <dgm:prSet presAssocID="{3A15C70D-FBDE-784A-A5F2-68C36B469829}" presName="cycle" presStyleCnt="0">
        <dgm:presLayoutVars>
          <dgm:dir/>
          <dgm:resizeHandles val="exact"/>
        </dgm:presLayoutVars>
      </dgm:prSet>
      <dgm:spPr/>
    </dgm:pt>
    <dgm:pt modelId="{89B7418E-3246-1140-93D5-7B934E1BE9C6}" type="pres">
      <dgm:prSet presAssocID="{B5CCCB73-4D46-FE47-8C9D-B7621013FAD3}" presName="dummy" presStyleCnt="0"/>
      <dgm:spPr/>
    </dgm:pt>
    <dgm:pt modelId="{15671851-2EED-EA4C-B6C3-3CF40E616BD0}" type="pres">
      <dgm:prSet presAssocID="{B5CCCB73-4D46-FE47-8C9D-B7621013FAD3}" presName="node" presStyleLbl="revTx" presStyleIdx="0" presStyleCnt="4">
        <dgm:presLayoutVars>
          <dgm:bulletEnabled val="1"/>
        </dgm:presLayoutVars>
      </dgm:prSet>
      <dgm:spPr/>
    </dgm:pt>
    <dgm:pt modelId="{65B74078-4A97-3548-960A-F65267469073}" type="pres">
      <dgm:prSet presAssocID="{608EAC90-FA14-094E-84D1-1D230E62B794}" presName="sibTrans" presStyleLbl="node1" presStyleIdx="0" presStyleCnt="4"/>
      <dgm:spPr/>
    </dgm:pt>
    <dgm:pt modelId="{B6E66F6E-9840-A24B-8357-515392985DA9}" type="pres">
      <dgm:prSet presAssocID="{D35E3310-A223-6F49-AA34-128C122462C3}" presName="dummy" presStyleCnt="0"/>
      <dgm:spPr/>
    </dgm:pt>
    <dgm:pt modelId="{FDA187E3-8670-5843-9114-1A231E6885FA}" type="pres">
      <dgm:prSet presAssocID="{D35E3310-A223-6F49-AA34-128C122462C3}" presName="node" presStyleLbl="revTx" presStyleIdx="1" presStyleCnt="4">
        <dgm:presLayoutVars>
          <dgm:bulletEnabled val="1"/>
        </dgm:presLayoutVars>
      </dgm:prSet>
      <dgm:spPr/>
    </dgm:pt>
    <dgm:pt modelId="{5BB5CE85-7DED-C34D-9E5B-AD8C32F9831E}" type="pres">
      <dgm:prSet presAssocID="{1047A681-6CD3-8942-8B92-55548174B9E8}" presName="sibTrans" presStyleLbl="node1" presStyleIdx="1" presStyleCnt="4"/>
      <dgm:spPr/>
    </dgm:pt>
    <dgm:pt modelId="{1D821D57-352B-224F-B571-2D4911268E0C}" type="pres">
      <dgm:prSet presAssocID="{47C82FD1-DD16-E348-B6C3-6C4B7E4D7BA3}" presName="dummy" presStyleCnt="0"/>
      <dgm:spPr/>
    </dgm:pt>
    <dgm:pt modelId="{48AA0008-BF03-6646-9ABC-78574EC8CB91}" type="pres">
      <dgm:prSet presAssocID="{47C82FD1-DD16-E348-B6C3-6C4B7E4D7BA3}" presName="node" presStyleLbl="revTx" presStyleIdx="2" presStyleCnt="4">
        <dgm:presLayoutVars>
          <dgm:bulletEnabled val="1"/>
        </dgm:presLayoutVars>
      </dgm:prSet>
      <dgm:spPr/>
    </dgm:pt>
    <dgm:pt modelId="{B96A747B-4CE9-F547-92ED-98806579E131}" type="pres">
      <dgm:prSet presAssocID="{65BD6AEF-50C3-FC4B-A7FC-ECC7739F9CE9}" presName="sibTrans" presStyleLbl="node1" presStyleIdx="2" presStyleCnt="4"/>
      <dgm:spPr/>
    </dgm:pt>
    <dgm:pt modelId="{913A61EA-29D5-0E47-81D2-95FF3C69417D}" type="pres">
      <dgm:prSet presAssocID="{3F7C619C-735D-724B-BC1B-464E866777F1}" presName="dummy" presStyleCnt="0"/>
      <dgm:spPr/>
    </dgm:pt>
    <dgm:pt modelId="{6B000D96-9982-E64D-A188-58D202ED5103}" type="pres">
      <dgm:prSet presAssocID="{3F7C619C-735D-724B-BC1B-464E866777F1}" presName="node" presStyleLbl="revTx" presStyleIdx="3" presStyleCnt="4">
        <dgm:presLayoutVars>
          <dgm:bulletEnabled val="1"/>
        </dgm:presLayoutVars>
      </dgm:prSet>
      <dgm:spPr/>
    </dgm:pt>
    <dgm:pt modelId="{F72FFB92-2830-4E40-9482-3A48EAC9C5C7}" type="pres">
      <dgm:prSet presAssocID="{3FF0C0D7-A9F6-2947-83E7-B9C20D8FB856}" presName="sibTrans" presStyleLbl="node1" presStyleIdx="3" presStyleCnt="4" custLinFactNeighborX="-412" custLinFactNeighborY="-30"/>
      <dgm:spPr/>
    </dgm:pt>
  </dgm:ptLst>
  <dgm:cxnLst>
    <dgm:cxn modelId="{E4915904-B359-AD41-850C-463D611A2093}" type="presOf" srcId="{B5CCCB73-4D46-FE47-8C9D-B7621013FAD3}" destId="{15671851-2EED-EA4C-B6C3-3CF40E616BD0}" srcOrd="0" destOrd="0" presId="urn:microsoft.com/office/officeart/2005/8/layout/cycle1"/>
    <dgm:cxn modelId="{091CAC36-B031-6E4E-900A-A9123FFE0522}" type="presOf" srcId="{47C82FD1-DD16-E348-B6C3-6C4B7E4D7BA3}" destId="{48AA0008-BF03-6646-9ABC-78574EC8CB91}" srcOrd="0" destOrd="0" presId="urn:microsoft.com/office/officeart/2005/8/layout/cycle1"/>
    <dgm:cxn modelId="{08A07F37-421D-CC48-89DC-0CADE4048997}" srcId="{3A15C70D-FBDE-784A-A5F2-68C36B469829}" destId="{47C82FD1-DD16-E348-B6C3-6C4B7E4D7BA3}" srcOrd="2" destOrd="0" parTransId="{4DE441D0-0183-814B-8B34-630F2D83B862}" sibTransId="{65BD6AEF-50C3-FC4B-A7FC-ECC7739F9CE9}"/>
    <dgm:cxn modelId="{81FAD85B-3F2A-1145-B1D9-7A8C3AB2B09F}" srcId="{3A15C70D-FBDE-784A-A5F2-68C36B469829}" destId="{B5CCCB73-4D46-FE47-8C9D-B7621013FAD3}" srcOrd="0" destOrd="0" parTransId="{BD45A83B-31E7-7D44-A38B-1F82869DC4EC}" sibTransId="{608EAC90-FA14-094E-84D1-1D230E62B794}"/>
    <dgm:cxn modelId="{F8684E5E-B1F2-0D42-ADAE-FC92527C161B}" type="presOf" srcId="{D35E3310-A223-6F49-AA34-128C122462C3}" destId="{FDA187E3-8670-5843-9114-1A231E6885FA}" srcOrd="0" destOrd="0" presId="urn:microsoft.com/office/officeart/2005/8/layout/cycle1"/>
    <dgm:cxn modelId="{0C5E1355-51CA-504B-80B9-6C61D980AE03}" type="presOf" srcId="{3F7C619C-735D-724B-BC1B-464E866777F1}" destId="{6B000D96-9982-E64D-A188-58D202ED5103}" srcOrd="0" destOrd="0" presId="urn:microsoft.com/office/officeart/2005/8/layout/cycle1"/>
    <dgm:cxn modelId="{332F8981-DD4B-224E-A8FD-678E1738D30E}" type="presOf" srcId="{1047A681-6CD3-8942-8B92-55548174B9E8}" destId="{5BB5CE85-7DED-C34D-9E5B-AD8C32F9831E}" srcOrd="0" destOrd="0" presId="urn:microsoft.com/office/officeart/2005/8/layout/cycle1"/>
    <dgm:cxn modelId="{74E20FCE-0ECF-6243-A017-66BE109F4175}" type="presOf" srcId="{608EAC90-FA14-094E-84D1-1D230E62B794}" destId="{65B74078-4A97-3548-960A-F65267469073}" srcOrd="0" destOrd="0" presId="urn:microsoft.com/office/officeart/2005/8/layout/cycle1"/>
    <dgm:cxn modelId="{5F5742D5-5766-7547-AC80-1DAE0B811C87}" type="presOf" srcId="{3FF0C0D7-A9F6-2947-83E7-B9C20D8FB856}" destId="{F72FFB92-2830-4E40-9482-3A48EAC9C5C7}" srcOrd="0" destOrd="0" presId="urn:microsoft.com/office/officeart/2005/8/layout/cycle1"/>
    <dgm:cxn modelId="{311005E0-E17D-5247-AB06-175B09CFBDD1}" srcId="{3A15C70D-FBDE-784A-A5F2-68C36B469829}" destId="{D35E3310-A223-6F49-AA34-128C122462C3}" srcOrd="1" destOrd="0" parTransId="{B408DC2D-0A89-5645-8E46-664319D3E740}" sibTransId="{1047A681-6CD3-8942-8B92-55548174B9E8}"/>
    <dgm:cxn modelId="{7D3010E8-1F9D-3543-8997-6CAB13446929}" srcId="{3A15C70D-FBDE-784A-A5F2-68C36B469829}" destId="{3F7C619C-735D-724B-BC1B-464E866777F1}" srcOrd="3" destOrd="0" parTransId="{D35D2AF4-A4E3-EE45-ADC2-720AFE6AF23E}" sibTransId="{3FF0C0D7-A9F6-2947-83E7-B9C20D8FB856}"/>
    <dgm:cxn modelId="{BBA571EE-239B-244E-B50F-2D5E3A6103ED}" type="presOf" srcId="{3A15C70D-FBDE-784A-A5F2-68C36B469829}" destId="{B80DC4F8-987B-D043-BC40-B2E5AA37C95D}" srcOrd="0" destOrd="0" presId="urn:microsoft.com/office/officeart/2005/8/layout/cycle1"/>
    <dgm:cxn modelId="{99EE4FF7-F54D-554E-A203-F05F78D2D35C}" type="presOf" srcId="{65BD6AEF-50C3-FC4B-A7FC-ECC7739F9CE9}" destId="{B96A747B-4CE9-F547-92ED-98806579E131}" srcOrd="0" destOrd="0" presId="urn:microsoft.com/office/officeart/2005/8/layout/cycle1"/>
    <dgm:cxn modelId="{098414AE-D802-D749-8262-F257A0C20836}" type="presParOf" srcId="{B80DC4F8-987B-D043-BC40-B2E5AA37C95D}" destId="{89B7418E-3246-1140-93D5-7B934E1BE9C6}" srcOrd="0" destOrd="0" presId="urn:microsoft.com/office/officeart/2005/8/layout/cycle1"/>
    <dgm:cxn modelId="{3B045BC0-C055-E146-919E-C40DEFC9F1A0}" type="presParOf" srcId="{B80DC4F8-987B-D043-BC40-B2E5AA37C95D}" destId="{15671851-2EED-EA4C-B6C3-3CF40E616BD0}" srcOrd="1" destOrd="0" presId="urn:microsoft.com/office/officeart/2005/8/layout/cycle1"/>
    <dgm:cxn modelId="{E89D8159-D802-A24E-ADA5-1CD855308C1E}" type="presParOf" srcId="{B80DC4F8-987B-D043-BC40-B2E5AA37C95D}" destId="{65B74078-4A97-3548-960A-F65267469073}" srcOrd="2" destOrd="0" presId="urn:microsoft.com/office/officeart/2005/8/layout/cycle1"/>
    <dgm:cxn modelId="{DBC1ACB2-4B72-2C4D-86D4-B49D3F370216}" type="presParOf" srcId="{B80DC4F8-987B-D043-BC40-B2E5AA37C95D}" destId="{B6E66F6E-9840-A24B-8357-515392985DA9}" srcOrd="3" destOrd="0" presId="urn:microsoft.com/office/officeart/2005/8/layout/cycle1"/>
    <dgm:cxn modelId="{B6B8EA6D-5997-8E4C-B09E-8CAC0398619D}" type="presParOf" srcId="{B80DC4F8-987B-D043-BC40-B2E5AA37C95D}" destId="{FDA187E3-8670-5843-9114-1A231E6885FA}" srcOrd="4" destOrd="0" presId="urn:microsoft.com/office/officeart/2005/8/layout/cycle1"/>
    <dgm:cxn modelId="{112D0D75-7CE5-614B-8783-B3C5045B03AD}" type="presParOf" srcId="{B80DC4F8-987B-D043-BC40-B2E5AA37C95D}" destId="{5BB5CE85-7DED-C34D-9E5B-AD8C32F9831E}" srcOrd="5" destOrd="0" presId="urn:microsoft.com/office/officeart/2005/8/layout/cycle1"/>
    <dgm:cxn modelId="{FC5DAC45-CD50-3A41-A5BB-0FA22AB3220B}" type="presParOf" srcId="{B80DC4F8-987B-D043-BC40-B2E5AA37C95D}" destId="{1D821D57-352B-224F-B571-2D4911268E0C}" srcOrd="6" destOrd="0" presId="urn:microsoft.com/office/officeart/2005/8/layout/cycle1"/>
    <dgm:cxn modelId="{746FB3E9-48E8-CA4E-9C44-CBC6A4C6ECCF}" type="presParOf" srcId="{B80DC4F8-987B-D043-BC40-B2E5AA37C95D}" destId="{48AA0008-BF03-6646-9ABC-78574EC8CB91}" srcOrd="7" destOrd="0" presId="urn:microsoft.com/office/officeart/2005/8/layout/cycle1"/>
    <dgm:cxn modelId="{91640FED-8226-CE47-BDDB-9A353D771E66}" type="presParOf" srcId="{B80DC4F8-987B-D043-BC40-B2E5AA37C95D}" destId="{B96A747B-4CE9-F547-92ED-98806579E131}" srcOrd="8" destOrd="0" presId="urn:microsoft.com/office/officeart/2005/8/layout/cycle1"/>
    <dgm:cxn modelId="{FFE9EFAB-1FC4-D94D-8511-F20D1F3AC890}" type="presParOf" srcId="{B80DC4F8-987B-D043-BC40-B2E5AA37C95D}" destId="{913A61EA-29D5-0E47-81D2-95FF3C69417D}" srcOrd="9" destOrd="0" presId="urn:microsoft.com/office/officeart/2005/8/layout/cycle1"/>
    <dgm:cxn modelId="{B741937F-5D45-0546-B85C-2CFBAEFB1EDC}" type="presParOf" srcId="{B80DC4F8-987B-D043-BC40-B2E5AA37C95D}" destId="{6B000D96-9982-E64D-A188-58D202ED5103}" srcOrd="10" destOrd="0" presId="urn:microsoft.com/office/officeart/2005/8/layout/cycle1"/>
    <dgm:cxn modelId="{4FD01AA3-B30C-F742-A6B3-738294F5679E}" type="presParOf" srcId="{B80DC4F8-987B-D043-BC40-B2E5AA37C95D}" destId="{F72FFB92-2830-4E40-9482-3A48EAC9C5C7}"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71851-2EED-EA4C-B6C3-3CF40E616BD0}">
      <dsp:nvSpPr>
        <dsp:cNvPr id="0" name=""/>
        <dsp:cNvSpPr/>
      </dsp:nvSpPr>
      <dsp:spPr>
        <a:xfrm>
          <a:off x="1572256" y="49993"/>
          <a:ext cx="802310" cy="80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Port Scan</a:t>
          </a:r>
        </a:p>
      </dsp:txBody>
      <dsp:txXfrm>
        <a:off x="1572256" y="49993"/>
        <a:ext cx="802310" cy="802310"/>
      </dsp:txXfrm>
    </dsp:sp>
    <dsp:sp modelId="{65B74078-4A97-3548-960A-F65267469073}">
      <dsp:nvSpPr>
        <dsp:cNvPr id="0" name=""/>
        <dsp:cNvSpPr/>
      </dsp:nvSpPr>
      <dsp:spPr>
        <a:xfrm>
          <a:off x="158296" y="-684"/>
          <a:ext cx="2266948" cy="2266948"/>
        </a:xfrm>
        <a:prstGeom prst="circularArrow">
          <a:avLst>
            <a:gd name="adj1" fmla="val 6901"/>
            <a:gd name="adj2" fmla="val 465298"/>
            <a:gd name="adj3" fmla="val 549644"/>
            <a:gd name="adj4" fmla="val 20585058"/>
            <a:gd name="adj5" fmla="val 80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187E3-8670-5843-9114-1A231E6885FA}">
      <dsp:nvSpPr>
        <dsp:cNvPr id="0" name=""/>
        <dsp:cNvSpPr/>
      </dsp:nvSpPr>
      <dsp:spPr>
        <a:xfrm>
          <a:off x="1572256" y="1413275"/>
          <a:ext cx="802310" cy="80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Vulnerability Scan</a:t>
          </a:r>
        </a:p>
      </dsp:txBody>
      <dsp:txXfrm>
        <a:off x="1572256" y="1413275"/>
        <a:ext cx="802310" cy="802310"/>
      </dsp:txXfrm>
    </dsp:sp>
    <dsp:sp modelId="{5BB5CE85-7DED-C34D-9E5B-AD8C32F9831E}">
      <dsp:nvSpPr>
        <dsp:cNvPr id="0" name=""/>
        <dsp:cNvSpPr/>
      </dsp:nvSpPr>
      <dsp:spPr>
        <a:xfrm>
          <a:off x="158296" y="-684"/>
          <a:ext cx="2266948" cy="2266948"/>
        </a:xfrm>
        <a:prstGeom prst="circularArrow">
          <a:avLst>
            <a:gd name="adj1" fmla="val 6901"/>
            <a:gd name="adj2" fmla="val 465298"/>
            <a:gd name="adj3" fmla="val 5949644"/>
            <a:gd name="adj4" fmla="val 4385058"/>
            <a:gd name="adj5" fmla="val 80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AA0008-BF03-6646-9ABC-78574EC8CB91}">
      <dsp:nvSpPr>
        <dsp:cNvPr id="0" name=""/>
        <dsp:cNvSpPr/>
      </dsp:nvSpPr>
      <dsp:spPr>
        <a:xfrm>
          <a:off x="208974" y="1413275"/>
          <a:ext cx="802310" cy="80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Exploit</a:t>
          </a:r>
        </a:p>
      </dsp:txBody>
      <dsp:txXfrm>
        <a:off x="208974" y="1413275"/>
        <a:ext cx="802310" cy="802310"/>
      </dsp:txXfrm>
    </dsp:sp>
    <dsp:sp modelId="{B96A747B-4CE9-F547-92ED-98806579E131}">
      <dsp:nvSpPr>
        <dsp:cNvPr id="0" name=""/>
        <dsp:cNvSpPr/>
      </dsp:nvSpPr>
      <dsp:spPr>
        <a:xfrm>
          <a:off x="158296" y="-684"/>
          <a:ext cx="2266948" cy="2266948"/>
        </a:xfrm>
        <a:prstGeom prst="circularArrow">
          <a:avLst>
            <a:gd name="adj1" fmla="val 6901"/>
            <a:gd name="adj2" fmla="val 465298"/>
            <a:gd name="adj3" fmla="val 11349644"/>
            <a:gd name="adj4" fmla="val 9785058"/>
            <a:gd name="adj5" fmla="val 80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00D96-9982-E64D-A188-58D202ED5103}">
      <dsp:nvSpPr>
        <dsp:cNvPr id="0" name=""/>
        <dsp:cNvSpPr/>
      </dsp:nvSpPr>
      <dsp:spPr>
        <a:xfrm>
          <a:off x="208974" y="49993"/>
          <a:ext cx="802310" cy="80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Identify target systems</a:t>
          </a:r>
        </a:p>
      </dsp:txBody>
      <dsp:txXfrm>
        <a:off x="208974" y="49993"/>
        <a:ext cx="802310" cy="802310"/>
      </dsp:txXfrm>
    </dsp:sp>
    <dsp:sp modelId="{F72FFB92-2830-4E40-9482-3A48EAC9C5C7}">
      <dsp:nvSpPr>
        <dsp:cNvPr id="0" name=""/>
        <dsp:cNvSpPr/>
      </dsp:nvSpPr>
      <dsp:spPr>
        <a:xfrm>
          <a:off x="148957" y="-1364"/>
          <a:ext cx="2266948" cy="2266948"/>
        </a:xfrm>
        <a:prstGeom prst="circularArrow">
          <a:avLst>
            <a:gd name="adj1" fmla="val 6901"/>
            <a:gd name="adj2" fmla="val 465298"/>
            <a:gd name="adj3" fmla="val 16749644"/>
            <a:gd name="adj4" fmla="val 15185058"/>
            <a:gd name="adj5" fmla="val 805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729" tIns="48866" rIns="97729" bIns="48866" rtlCol="0"/>
          <a:lstStyle>
            <a:lvl1pPr algn="l">
              <a:defRPr sz="1300"/>
            </a:lvl1pPr>
          </a:lstStyle>
          <a:p>
            <a:endParaRPr lang="en-US" dirty="0"/>
          </a:p>
        </p:txBody>
      </p:sp>
      <p:sp>
        <p:nvSpPr>
          <p:cNvPr id="3" name="Date Placeholder 2"/>
          <p:cNvSpPr>
            <a:spLocks noGrp="1"/>
          </p:cNvSpPr>
          <p:nvPr>
            <p:ph type="dt" sz="quarter" idx="1"/>
          </p:nvPr>
        </p:nvSpPr>
        <p:spPr>
          <a:xfrm>
            <a:off x="4143588" y="0"/>
            <a:ext cx="3169920" cy="480060"/>
          </a:xfrm>
          <a:prstGeom prst="rect">
            <a:avLst/>
          </a:prstGeom>
        </p:spPr>
        <p:txBody>
          <a:bodyPr vert="horz" lIns="97729" tIns="48866" rIns="97729" bIns="48866" rtlCol="0"/>
          <a:lstStyle>
            <a:lvl1pPr algn="r">
              <a:defRPr sz="1300"/>
            </a:lvl1pPr>
          </a:lstStyle>
          <a:p>
            <a:fld id="{087E11E8-18E7-5242-8252-341D3A2E9B35}" type="datetimeFigureOut">
              <a:rPr lang="en-US" smtClean="0"/>
              <a:t>10/14/2021</a:t>
            </a:fld>
            <a:endParaRPr lang="en-US" dirty="0"/>
          </a:p>
        </p:txBody>
      </p:sp>
      <p:sp>
        <p:nvSpPr>
          <p:cNvPr id="4" name="Footer Placeholder 3"/>
          <p:cNvSpPr>
            <a:spLocks noGrp="1"/>
          </p:cNvSpPr>
          <p:nvPr>
            <p:ph type="ftr" sz="quarter" idx="2"/>
          </p:nvPr>
        </p:nvSpPr>
        <p:spPr>
          <a:xfrm>
            <a:off x="0" y="9119476"/>
            <a:ext cx="3169920" cy="480060"/>
          </a:xfrm>
          <a:prstGeom prst="rect">
            <a:avLst/>
          </a:prstGeom>
        </p:spPr>
        <p:txBody>
          <a:bodyPr vert="horz" lIns="97729" tIns="48866" rIns="97729" bIns="48866"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8" y="9119476"/>
            <a:ext cx="3169920" cy="480060"/>
          </a:xfrm>
          <a:prstGeom prst="rect">
            <a:avLst/>
          </a:prstGeom>
        </p:spPr>
        <p:txBody>
          <a:bodyPr vert="horz" lIns="97729" tIns="48866" rIns="97729" bIns="48866" rtlCol="0" anchor="b"/>
          <a:lstStyle>
            <a:lvl1pPr algn="r">
              <a:defRPr sz="1300"/>
            </a:lvl1pPr>
          </a:lstStyle>
          <a:p>
            <a:fld id="{9A98A2C8-A0CA-E142-B165-0FE3D0CDE5B7}" type="slidenum">
              <a:rPr lang="en-US" smtClean="0"/>
              <a:t>‹#›</a:t>
            </a:fld>
            <a:endParaRPr lang="en-US" dirty="0"/>
          </a:p>
        </p:txBody>
      </p:sp>
    </p:spTree>
    <p:extLst>
      <p:ext uri="{BB962C8B-B14F-4D97-AF65-F5344CB8AC3E}">
        <p14:creationId xmlns:p14="http://schemas.microsoft.com/office/powerpoint/2010/main" val="1144510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729" tIns="48866" rIns="97729" bIns="48866" rtlCol="0"/>
          <a:lstStyle>
            <a:lvl1pPr algn="l">
              <a:defRPr sz="1300"/>
            </a:lvl1pPr>
          </a:lstStyle>
          <a:p>
            <a:endParaRPr lang="en-US" dirty="0"/>
          </a:p>
        </p:txBody>
      </p:sp>
      <p:sp>
        <p:nvSpPr>
          <p:cNvPr id="3" name="Date Placeholder 2"/>
          <p:cNvSpPr>
            <a:spLocks noGrp="1"/>
          </p:cNvSpPr>
          <p:nvPr>
            <p:ph type="dt" idx="1"/>
          </p:nvPr>
        </p:nvSpPr>
        <p:spPr>
          <a:xfrm>
            <a:off x="4143588" y="0"/>
            <a:ext cx="3169920" cy="480060"/>
          </a:xfrm>
          <a:prstGeom prst="rect">
            <a:avLst/>
          </a:prstGeom>
        </p:spPr>
        <p:txBody>
          <a:bodyPr vert="horz" lIns="97729" tIns="48866" rIns="97729" bIns="48866" rtlCol="0"/>
          <a:lstStyle>
            <a:lvl1pPr algn="r">
              <a:defRPr sz="1300"/>
            </a:lvl1pPr>
          </a:lstStyle>
          <a:p>
            <a:fld id="{8A0C6CF3-FB14-744F-AE8F-99E134061AAD}" type="datetimeFigureOut">
              <a:rPr lang="en-US" smtClean="0"/>
              <a:t>10/14/2021</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7729" tIns="48866" rIns="97729" bIns="48866"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7729" tIns="48866" rIns="97729" bIns="488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0060"/>
          </a:xfrm>
          <a:prstGeom prst="rect">
            <a:avLst/>
          </a:prstGeom>
        </p:spPr>
        <p:txBody>
          <a:bodyPr vert="horz" lIns="97729" tIns="48866" rIns="97729" bIns="48866"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8" y="9119476"/>
            <a:ext cx="3169920" cy="480060"/>
          </a:xfrm>
          <a:prstGeom prst="rect">
            <a:avLst/>
          </a:prstGeom>
        </p:spPr>
        <p:txBody>
          <a:bodyPr vert="horz" lIns="97729" tIns="48866" rIns="97729" bIns="48866" rtlCol="0" anchor="b"/>
          <a:lstStyle>
            <a:lvl1pPr algn="r">
              <a:defRPr sz="1300"/>
            </a:lvl1pPr>
          </a:lstStyle>
          <a:p>
            <a:fld id="{1C0D278A-EEAF-1348-B344-64A267E34B49}" type="slidenum">
              <a:rPr lang="en-US" smtClean="0"/>
              <a:t>‹#›</a:t>
            </a:fld>
            <a:endParaRPr lang="en-US" dirty="0"/>
          </a:p>
        </p:txBody>
      </p:sp>
    </p:spTree>
    <p:extLst>
      <p:ext uri="{BB962C8B-B14F-4D97-AF65-F5344CB8AC3E}">
        <p14:creationId xmlns:p14="http://schemas.microsoft.com/office/powerpoint/2010/main" val="13339755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0D278A-EEAF-1348-B344-64A267E34B49}" type="slidenum">
              <a:rPr lang="en-US" smtClean="0"/>
              <a:t>1</a:t>
            </a:fld>
            <a:endParaRPr lang="en-US" dirty="0"/>
          </a:p>
        </p:txBody>
      </p:sp>
    </p:spTree>
    <p:extLst>
      <p:ext uri="{BB962C8B-B14F-4D97-AF65-F5344CB8AC3E}">
        <p14:creationId xmlns:p14="http://schemas.microsoft.com/office/powerpoint/2010/main" val="265700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5E77F0-625A-4149-B910-59DE73B2B463}" type="slidenum">
              <a:rPr lang="en-US" smtClean="0"/>
              <a:pPr>
                <a:defRPr/>
              </a:pPr>
              <a:t>2</a:t>
            </a:fld>
            <a:endParaRPr lang="en-US" dirty="0"/>
          </a:p>
        </p:txBody>
      </p:sp>
    </p:spTree>
    <p:extLst>
      <p:ext uri="{BB962C8B-B14F-4D97-AF65-F5344CB8AC3E}">
        <p14:creationId xmlns:p14="http://schemas.microsoft.com/office/powerpoint/2010/main" val="1176700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p:blipFill>
        <p:spPr>
          <a:xfrm>
            <a:off x="2113082" y="1990081"/>
            <a:ext cx="2173168" cy="1144279"/>
          </a:xfrm>
          <a:prstGeom prst="rect">
            <a:avLst/>
          </a:prstGeom>
        </p:spPr>
      </p:pic>
      <p:sp>
        <p:nvSpPr>
          <p:cNvPr id="8" name="Text Placeholder 2"/>
          <p:cNvSpPr>
            <a:spLocks noGrp="1"/>
          </p:cNvSpPr>
          <p:nvPr>
            <p:ph type="body" idx="13" hasCustomPrompt="1"/>
          </p:nvPr>
        </p:nvSpPr>
        <p:spPr>
          <a:xfrm>
            <a:off x="2267124" y="4867919"/>
            <a:ext cx="7107171" cy="371594"/>
          </a:xfrm>
          <a:prstGeom prst="rect">
            <a:avLst/>
          </a:prstGeom>
        </p:spPr>
        <p:txBody>
          <a:bodyPr lIns="0" tIns="0" rIns="0" bIns="0" anchor="t" anchorCtr="0"/>
          <a:lstStyle>
            <a:lvl1pPr marL="0" indent="0">
              <a:buNone/>
              <a:defRPr sz="1200" b="1" i="0" baseline="0">
                <a:solidFill>
                  <a:schemeClr val="tx2"/>
                </a:solidFill>
                <a:latin typeface="+mj-lt"/>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Jane Doe, CPA</a:t>
            </a:r>
            <a:br>
              <a:rPr lang="en-US" dirty="0"/>
            </a:br>
            <a:r>
              <a:rPr lang="en-US" dirty="0"/>
              <a:t>John Doe, CPA</a:t>
            </a:r>
          </a:p>
        </p:txBody>
      </p:sp>
      <p:sp>
        <p:nvSpPr>
          <p:cNvPr id="9" name="Text Placeholder 2"/>
          <p:cNvSpPr>
            <a:spLocks noGrp="1"/>
          </p:cNvSpPr>
          <p:nvPr>
            <p:ph type="body" idx="14" hasCustomPrompt="1"/>
          </p:nvPr>
        </p:nvSpPr>
        <p:spPr>
          <a:xfrm>
            <a:off x="2271502" y="5306469"/>
            <a:ext cx="7113660" cy="291352"/>
          </a:xfrm>
          <a:prstGeom prst="rect">
            <a:avLst/>
          </a:prstGeom>
        </p:spPr>
        <p:txBody>
          <a:bodyPr lIns="0" tIns="0" rIns="0" bIns="0" anchor="b"/>
          <a:lstStyle>
            <a:lvl1pPr marL="0" indent="0">
              <a:buNone/>
              <a:defRPr sz="1200" b="0" i="0" baseline="0">
                <a:solidFill>
                  <a:schemeClr val="tx2"/>
                </a:solidFill>
                <a:latin typeface="+mn-lt"/>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12" name="Picture Placeholder 15"/>
          <p:cNvSpPr>
            <a:spLocks noGrp="1"/>
          </p:cNvSpPr>
          <p:nvPr>
            <p:ph type="pic" sz="quarter" idx="15" hasCustomPrompt="1"/>
          </p:nvPr>
        </p:nvSpPr>
        <p:spPr>
          <a:xfrm>
            <a:off x="2267026" y="3986517"/>
            <a:ext cx="3786716" cy="692150"/>
          </a:xfrm>
          <a:prstGeom prst="rect">
            <a:avLst/>
          </a:prstGeom>
          <a:solidFill>
            <a:schemeClr val="bg1">
              <a:lumMod val="85000"/>
            </a:schemeClr>
          </a:solidFill>
        </p:spPr>
        <p:txBody>
          <a:bodyPr vert="horz" anchor="ctr"/>
          <a:lstStyle>
            <a:lvl1pPr algn="ctr">
              <a:defRPr sz="1000">
                <a:solidFill>
                  <a:schemeClr val="bg1"/>
                </a:solidFill>
              </a:defRPr>
            </a:lvl1pPr>
          </a:lstStyle>
          <a:p>
            <a:r>
              <a:rPr lang="en-US" dirty="0"/>
              <a:t>FPO LOGO</a:t>
            </a:r>
          </a:p>
        </p:txBody>
      </p:sp>
      <p:sp>
        <p:nvSpPr>
          <p:cNvPr id="16" name="Title Placeholder 1"/>
          <p:cNvSpPr>
            <a:spLocks noGrp="1"/>
          </p:cNvSpPr>
          <p:nvPr>
            <p:ph type="title" hasCustomPrompt="1"/>
          </p:nvPr>
        </p:nvSpPr>
        <p:spPr>
          <a:xfrm>
            <a:off x="2267026" y="3434180"/>
            <a:ext cx="7095077" cy="496495"/>
          </a:xfrm>
          <a:prstGeom prst="rect">
            <a:avLst/>
          </a:prstGeom>
        </p:spPr>
        <p:txBody>
          <a:bodyPr vert="horz" lIns="0" tIns="0" rIns="0" bIns="0" rtlCol="0" anchor="ctr">
            <a:normAutofit/>
          </a:bodyPr>
          <a:lstStyle>
            <a:lvl1pPr>
              <a:defRPr sz="1800" b="0" i="0">
                <a:solidFill>
                  <a:schemeClr val="tx2"/>
                </a:solidFill>
                <a:latin typeface="+mj-lt"/>
                <a:ea typeface="Arial" charset="0"/>
                <a:cs typeface="Arial" charset="0"/>
              </a:defRPr>
            </a:lvl1pPr>
          </a:lstStyle>
          <a:p>
            <a:r>
              <a:rPr lang="en-US" dirty="0"/>
              <a:t>An Overview </a:t>
            </a:r>
            <a:r>
              <a:rPr lang="mr-IN" dirty="0"/>
              <a:t>–</a:t>
            </a:r>
            <a:r>
              <a:rPr lang="en-US" dirty="0"/>
              <a:t> Presented to XX</a:t>
            </a:r>
          </a:p>
        </p:txBody>
      </p:sp>
      <p:sp>
        <p:nvSpPr>
          <p:cNvPr id="2" name="TextBox 1"/>
          <p:cNvSpPr txBox="1"/>
          <p:nvPr userDrawn="1"/>
        </p:nvSpPr>
        <p:spPr>
          <a:xfrm>
            <a:off x="903111" y="-84667"/>
            <a:ext cx="184731" cy="369332"/>
          </a:xfrm>
          <a:prstGeom prst="rect">
            <a:avLst/>
          </a:prstGeom>
          <a:noFill/>
        </p:spPr>
        <p:txBody>
          <a:bodyPr wrap="none" rtlCol="0">
            <a:spAutoFit/>
          </a:bodyPr>
          <a:lstStyle/>
          <a:p>
            <a:endParaRPr lang="en-US" sz="1800" dirty="0"/>
          </a:p>
        </p:txBody>
      </p:sp>
      <p:cxnSp>
        <p:nvCxnSpPr>
          <p:cNvPr id="13" name="Straight Connector 12"/>
          <p:cNvCxnSpPr/>
          <p:nvPr userDrawn="1"/>
        </p:nvCxnSpPr>
        <p:spPr>
          <a:xfrm>
            <a:off x="2100447" y="2117444"/>
            <a:ext cx="0" cy="347472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800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2023" y="433778"/>
            <a:ext cx="10363200" cy="635000"/>
          </a:xfrm>
          <a:prstGeom prst="rect">
            <a:avLst/>
          </a:prstGeom>
        </p:spPr>
        <p:txBody>
          <a:bodyPr lIns="0" tIns="0" rIns="0" bIns="0"/>
          <a:lstStyle>
            <a:lvl1pPr>
              <a:defRPr sz="3200">
                <a:latin typeface="+mj-lt"/>
              </a:defRPr>
            </a:lvl1pPr>
          </a:lstStyle>
          <a:p>
            <a:r>
              <a:rPr lang="en-US" dirty="0"/>
              <a:t>HEADER</a:t>
            </a:r>
          </a:p>
        </p:txBody>
      </p:sp>
      <p:sp>
        <p:nvSpPr>
          <p:cNvPr id="3" name="Subtitle 2"/>
          <p:cNvSpPr>
            <a:spLocks noGrp="1"/>
          </p:cNvSpPr>
          <p:nvPr>
            <p:ph type="subTitle" idx="1" hasCustomPrompt="1"/>
          </p:nvPr>
        </p:nvSpPr>
        <p:spPr>
          <a:xfrm>
            <a:off x="604140" y="1264354"/>
            <a:ext cx="10363200" cy="238473"/>
          </a:xfrm>
          <a:prstGeom prst="rect">
            <a:avLst/>
          </a:prstGeom>
        </p:spPr>
        <p:txBody>
          <a:bodyPr lIns="0" tIns="0" rIns="0" bIns="0"/>
          <a:lstStyle>
            <a:lvl1pPr marL="0" indent="0" algn="l">
              <a:buNone/>
              <a:defRPr sz="1600" b="1" i="0">
                <a:solidFill>
                  <a:schemeClr val="tx2"/>
                </a:solidFill>
                <a:latin typeface="+mj-lt"/>
                <a:ea typeface="Gotham" charset="0"/>
                <a:cs typeface="Gotha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1</a:t>
            </a:r>
          </a:p>
        </p:txBody>
      </p:sp>
      <p:sp>
        <p:nvSpPr>
          <p:cNvPr id="6" name="Slide Number Placeholder 5"/>
          <p:cNvSpPr>
            <a:spLocks noGrp="1"/>
          </p:cNvSpPr>
          <p:nvPr>
            <p:ph type="sldNum" sz="quarter" idx="12"/>
          </p:nvPr>
        </p:nvSpPr>
        <p:spPr/>
        <p:txBody>
          <a:bodyPr/>
          <a:lstStyle/>
          <a:p>
            <a:r>
              <a:rPr lang="en-US" dirty="0"/>
              <a:t> PAGE </a:t>
            </a:r>
            <a:fld id="{0239C03D-72B6-8E44-B0AC-A430403E454C}" type="slidenum">
              <a:rPr lang="en-US" smtClean="0"/>
              <a:t>‹#›</a:t>
            </a:fld>
            <a:endParaRPr lang="en-US" dirty="0"/>
          </a:p>
        </p:txBody>
      </p:sp>
      <p:sp>
        <p:nvSpPr>
          <p:cNvPr id="9" name="Text Placeholder 8"/>
          <p:cNvSpPr>
            <a:spLocks noGrp="1"/>
          </p:cNvSpPr>
          <p:nvPr>
            <p:ph type="body" sz="quarter" idx="13"/>
          </p:nvPr>
        </p:nvSpPr>
        <p:spPr>
          <a:xfrm>
            <a:off x="604140" y="1502828"/>
            <a:ext cx="10363200" cy="662237"/>
          </a:xfrm>
          <a:prstGeom prst="rect">
            <a:avLst/>
          </a:prstGeom>
        </p:spPr>
        <p:txBody>
          <a:bodyPr lIns="0" tIns="0" rIns="0" bIns="0"/>
          <a:lstStyle>
            <a:lvl1pPr marL="0" indent="0">
              <a:buNone/>
              <a:defRPr sz="1600" b="0" i="0">
                <a:solidFill>
                  <a:schemeClr val="tx1"/>
                </a:solidFill>
                <a:latin typeface="+mn-lt"/>
                <a:ea typeface="Gotham Light" charset="0"/>
                <a:cs typeface="Gotham Light" charset="0"/>
              </a:defRPr>
            </a:lvl1pPr>
          </a:lstStyle>
          <a:p>
            <a:pPr lvl="0"/>
            <a:r>
              <a:rPr lang="en-US" dirty="0"/>
              <a:t>Click to edit Master text styles</a:t>
            </a:r>
          </a:p>
        </p:txBody>
      </p:sp>
      <p:sp>
        <p:nvSpPr>
          <p:cNvPr id="24" name="Text Placeholder 6"/>
          <p:cNvSpPr>
            <a:spLocks noGrp="1"/>
          </p:cNvSpPr>
          <p:nvPr>
            <p:ph type="body" sz="quarter" idx="15" hasCustomPrompt="1"/>
          </p:nvPr>
        </p:nvSpPr>
        <p:spPr>
          <a:xfrm>
            <a:off x="604141" y="2263700"/>
            <a:ext cx="10362311" cy="242759"/>
          </a:xfrm>
          <a:prstGeom prst="rect">
            <a:avLst/>
          </a:prstGeom>
        </p:spPr>
        <p:txBody>
          <a:bodyPr lIns="0" tIns="0" rIns="0" bIns="0"/>
          <a:lstStyle>
            <a:lvl1pPr marL="0" indent="0">
              <a:buNone/>
              <a:defRPr sz="1600" b="1" i="0">
                <a:solidFill>
                  <a:schemeClr val="tx2"/>
                </a:solidFill>
                <a:latin typeface="+mj-lt"/>
                <a:ea typeface="Gotham" charset="0"/>
                <a:cs typeface="Gotham" charset="0"/>
              </a:defRPr>
            </a:lvl1pPr>
            <a:lvl5pPr marL="1828800" indent="0">
              <a:buNone/>
              <a:defRPr/>
            </a:lvl5pPr>
          </a:lstStyle>
          <a:p>
            <a:pPr lvl="0"/>
            <a:r>
              <a:rPr lang="en-US" dirty="0"/>
              <a:t>SUBHEAD 1</a:t>
            </a:r>
          </a:p>
        </p:txBody>
      </p:sp>
      <p:sp>
        <p:nvSpPr>
          <p:cNvPr id="25" name="Text Placeholder 8"/>
          <p:cNvSpPr>
            <a:spLocks noGrp="1"/>
          </p:cNvSpPr>
          <p:nvPr>
            <p:ph type="body" sz="quarter" idx="16"/>
          </p:nvPr>
        </p:nvSpPr>
        <p:spPr>
          <a:xfrm>
            <a:off x="604140" y="2506460"/>
            <a:ext cx="10363200" cy="662237"/>
          </a:xfrm>
          <a:prstGeom prst="rect">
            <a:avLst/>
          </a:prstGeom>
        </p:spPr>
        <p:txBody>
          <a:bodyPr lIns="0" tIns="0" rIns="0" bIns="0"/>
          <a:lstStyle>
            <a:lvl1pPr marL="0" indent="0">
              <a:buNone/>
              <a:defRPr sz="1600" b="0" i="0">
                <a:solidFill>
                  <a:schemeClr val="tx1"/>
                </a:solidFill>
                <a:latin typeface="+mn-lt"/>
                <a:ea typeface="Gotham Light" charset="0"/>
                <a:cs typeface="Gotham Light" charset="0"/>
              </a:defRPr>
            </a:lvl1pPr>
          </a:lstStyle>
          <a:p>
            <a:pPr lvl="0"/>
            <a:r>
              <a:rPr lang="en-US" dirty="0"/>
              <a:t>Click to edit Master text styles</a:t>
            </a:r>
          </a:p>
        </p:txBody>
      </p:sp>
      <p:cxnSp>
        <p:nvCxnSpPr>
          <p:cNvPr id="11" name="Straight Connector 10"/>
          <p:cNvCxnSpPr/>
          <p:nvPr userDrawn="1"/>
        </p:nvCxnSpPr>
        <p:spPr>
          <a:xfrm>
            <a:off x="467621" y="459218"/>
            <a:ext cx="0" cy="45720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675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2023" y="433778"/>
            <a:ext cx="10363200" cy="635000"/>
          </a:xfrm>
          <a:prstGeom prst="rect">
            <a:avLst/>
          </a:prstGeom>
        </p:spPr>
        <p:txBody>
          <a:bodyPr lIns="0" tIns="0" rIns="0" bIns="0"/>
          <a:lstStyle>
            <a:lvl1pPr>
              <a:defRPr sz="3200">
                <a:latin typeface="+mj-lt"/>
              </a:defRPr>
            </a:lvl1pPr>
          </a:lstStyle>
          <a:p>
            <a:r>
              <a:rPr lang="en-US" dirty="0"/>
              <a:t>HEADER</a:t>
            </a:r>
          </a:p>
        </p:txBody>
      </p:sp>
      <p:sp>
        <p:nvSpPr>
          <p:cNvPr id="6" name="Slide Number Placeholder 5"/>
          <p:cNvSpPr>
            <a:spLocks noGrp="1"/>
          </p:cNvSpPr>
          <p:nvPr>
            <p:ph type="sldNum" sz="quarter" idx="12"/>
          </p:nvPr>
        </p:nvSpPr>
        <p:spPr/>
        <p:txBody>
          <a:bodyPr/>
          <a:lstStyle/>
          <a:p>
            <a:r>
              <a:rPr lang="en-US" dirty="0"/>
              <a:t> PAGE </a:t>
            </a:r>
            <a:fld id="{0239C03D-72B6-8E44-B0AC-A430403E454C}" type="slidenum">
              <a:rPr lang="en-US" smtClean="0"/>
              <a:pPr/>
              <a:t>‹#›</a:t>
            </a:fld>
            <a:endParaRPr lang="en-US" dirty="0"/>
          </a:p>
        </p:txBody>
      </p:sp>
      <p:cxnSp>
        <p:nvCxnSpPr>
          <p:cNvPr id="11" name="Straight Connector 10"/>
          <p:cNvCxnSpPr/>
          <p:nvPr userDrawn="1"/>
        </p:nvCxnSpPr>
        <p:spPr>
          <a:xfrm>
            <a:off x="467621" y="459218"/>
            <a:ext cx="0" cy="45720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9" name="Content Placeholder 3"/>
          <p:cNvSpPr>
            <a:spLocks noGrp="1"/>
          </p:cNvSpPr>
          <p:nvPr>
            <p:ph sz="half" idx="13" hasCustomPrompt="1"/>
          </p:nvPr>
        </p:nvSpPr>
        <p:spPr>
          <a:xfrm>
            <a:off x="3334724" y="1586311"/>
            <a:ext cx="5522552" cy="3615277"/>
          </a:xfrm>
          <a:prstGeom prst="rect">
            <a:avLst/>
          </a:prstGeom>
        </p:spPr>
        <p:txBody>
          <a:bodyPr lIns="0" tIns="0" rIns="0" bIns="0" anchor="ctr"/>
          <a:lstStyle>
            <a:lvl1pPr marL="90488" indent="-182563" defTabSz="57150">
              <a:spcBef>
                <a:spcPts val="0"/>
              </a:spcBef>
              <a:buSzPct val="160000"/>
              <a:buFontTx/>
              <a:buBlip>
                <a:blip r:embed="rId2"/>
              </a:buBlip>
              <a:tabLst>
                <a:tab pos="0" algn="l"/>
                <a:tab pos="280988" algn="l"/>
              </a:tabLst>
              <a:defRPr sz="1600" b="1" i="0" baseline="0">
                <a:solidFill>
                  <a:schemeClr val="tx2"/>
                </a:solidFill>
                <a:latin typeface="+mj-lt"/>
                <a:ea typeface="Gotham" charset="0"/>
                <a:cs typeface="Gotham" charset="0"/>
              </a:defRPr>
            </a:lvl1pPr>
            <a:lvl2pPr marL="274320" indent="0" defTabSz="274320">
              <a:spcBef>
                <a:spcPts val="0"/>
              </a:spcBef>
              <a:buSzPct val="160000"/>
              <a:buNone/>
              <a:tabLst>
                <a:tab pos="182880" algn="l"/>
              </a:tabLst>
              <a:defRPr sz="1600" b="0" i="0" baseline="0">
                <a:latin typeface="+mn-lt"/>
                <a:ea typeface="Gotham Light" charset="0"/>
                <a:cs typeface="Gotham Light"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  SUM QUAM NOS</a:t>
            </a:r>
          </a:p>
          <a:p>
            <a:pPr lvl="1"/>
            <a:r>
              <a:rPr lang="en-US" dirty="0" err="1"/>
              <a:t>Lunditas</a:t>
            </a:r>
            <a:r>
              <a:rPr lang="en-US" dirty="0"/>
              <a:t> </a:t>
            </a:r>
            <a:r>
              <a:rPr lang="en-US" dirty="0" err="1"/>
              <a:t>amet</a:t>
            </a:r>
            <a:r>
              <a:rPr lang="en-US" dirty="0"/>
              <a:t> </a:t>
            </a:r>
            <a:r>
              <a:rPr lang="en-US" dirty="0" err="1"/>
              <a:t>quis</a:t>
            </a:r>
            <a:r>
              <a:rPr lang="en-US" dirty="0"/>
              <a:t> </a:t>
            </a:r>
            <a:r>
              <a:rPr lang="en-US" dirty="0" err="1"/>
              <a:t>eturios</a:t>
            </a:r>
            <a:r>
              <a:rPr lang="en-US" dirty="0"/>
              <a:t> </a:t>
            </a:r>
            <a:r>
              <a:rPr lang="en-US" dirty="0" err="1"/>
              <a:t>aligent</a:t>
            </a:r>
            <a:r>
              <a:rPr lang="en-US" dirty="0"/>
              <a:t> et quo </a:t>
            </a:r>
            <a:r>
              <a:rPr lang="en-US" dirty="0" err="1"/>
              <a:t>issitinum</a:t>
            </a:r>
            <a:r>
              <a:rPr lang="en-US" dirty="0"/>
              <a:t> et </a:t>
            </a:r>
            <a:r>
              <a:rPr lang="en-US" dirty="0" err="1"/>
              <a:t>aut</a:t>
            </a:r>
            <a:r>
              <a:rPr lang="en-US" dirty="0"/>
              <a:t> </a:t>
            </a:r>
            <a:r>
              <a:rPr lang="en-US" dirty="0" err="1"/>
              <a:t>expelec</a:t>
            </a:r>
            <a:r>
              <a:rPr lang="en-US" dirty="0"/>
              <a:t> </a:t>
            </a:r>
            <a:r>
              <a:rPr lang="en-US" dirty="0" err="1"/>
              <a:t>testotalias</a:t>
            </a:r>
            <a:r>
              <a:rPr lang="en-US" dirty="0"/>
              <a:t> </a:t>
            </a:r>
            <a:r>
              <a:rPr lang="en-US" dirty="0" err="1"/>
              <a:t>num</a:t>
            </a:r>
            <a:r>
              <a:rPr lang="en-US" dirty="0"/>
              <a:t> sit </a:t>
            </a:r>
            <a:r>
              <a:rPr lang="en-US" dirty="0" err="1"/>
              <a:t>apis</a:t>
            </a:r>
            <a:r>
              <a:rPr lang="en-US" dirty="0"/>
              <a:t> </a:t>
            </a:r>
            <a:r>
              <a:rPr lang="en-US" dirty="0" err="1"/>
              <a:t>nobita</a:t>
            </a:r>
            <a:r>
              <a:rPr lang="en-US" dirty="0"/>
              <a:t> </a:t>
            </a:r>
            <a:r>
              <a:rPr lang="en-US" dirty="0" err="1"/>
              <a:t>eum</a:t>
            </a:r>
            <a:r>
              <a:rPr lang="en-US" dirty="0"/>
              <a:t> </a:t>
            </a:r>
            <a:r>
              <a:rPr lang="en-US" dirty="0" err="1"/>
              <a:t>delestiuntalit</a:t>
            </a:r>
            <a:r>
              <a:rPr lang="en-US" dirty="0"/>
              <a:t> alit.</a:t>
            </a:r>
          </a:p>
          <a:p>
            <a:pPr lvl="1"/>
            <a:endParaRPr lang="en-US" dirty="0"/>
          </a:p>
          <a:p>
            <a:pPr lvl="0"/>
            <a:r>
              <a:rPr lang="en-US" dirty="0"/>
              <a:t>  SUM QUAM NOS</a:t>
            </a:r>
          </a:p>
          <a:p>
            <a:pPr lvl="1"/>
            <a:r>
              <a:rPr lang="en-US" dirty="0" err="1"/>
              <a:t>Iunditas</a:t>
            </a:r>
            <a:r>
              <a:rPr lang="en-US" dirty="0"/>
              <a:t> </a:t>
            </a:r>
            <a:r>
              <a:rPr lang="en-US" dirty="0" err="1"/>
              <a:t>amet</a:t>
            </a:r>
            <a:r>
              <a:rPr lang="en-US" dirty="0"/>
              <a:t> </a:t>
            </a:r>
            <a:r>
              <a:rPr lang="en-US" dirty="0" err="1"/>
              <a:t>quis</a:t>
            </a:r>
            <a:r>
              <a:rPr lang="en-US" dirty="0"/>
              <a:t> </a:t>
            </a:r>
            <a:r>
              <a:rPr lang="en-US" dirty="0" err="1"/>
              <a:t>eturios</a:t>
            </a:r>
            <a:r>
              <a:rPr lang="en-US" dirty="0"/>
              <a:t> </a:t>
            </a:r>
            <a:r>
              <a:rPr lang="en-US" dirty="0" err="1"/>
              <a:t>aligent</a:t>
            </a:r>
            <a:r>
              <a:rPr lang="en-US" dirty="0"/>
              <a:t> et quo </a:t>
            </a:r>
            <a:r>
              <a:rPr lang="en-US" dirty="0" err="1"/>
              <a:t>issitinum</a:t>
            </a:r>
            <a:r>
              <a:rPr lang="en-US" dirty="0"/>
              <a:t> et </a:t>
            </a:r>
            <a:r>
              <a:rPr lang="en-US" dirty="0" err="1"/>
              <a:t>aut</a:t>
            </a:r>
            <a:r>
              <a:rPr lang="en-US" dirty="0"/>
              <a:t> </a:t>
            </a:r>
            <a:r>
              <a:rPr lang="en-US" dirty="0" err="1"/>
              <a:t>expelec</a:t>
            </a:r>
            <a:r>
              <a:rPr lang="en-US" dirty="0"/>
              <a:t> </a:t>
            </a:r>
            <a:r>
              <a:rPr lang="en-US" dirty="0" err="1"/>
              <a:t>testotalias</a:t>
            </a:r>
            <a:r>
              <a:rPr lang="en-US" dirty="0"/>
              <a:t> </a:t>
            </a:r>
            <a:r>
              <a:rPr lang="en-US" dirty="0" err="1"/>
              <a:t>num</a:t>
            </a:r>
            <a:r>
              <a:rPr lang="en-US" dirty="0"/>
              <a:t> sit </a:t>
            </a:r>
            <a:r>
              <a:rPr lang="en-US" dirty="0" err="1"/>
              <a:t>apis</a:t>
            </a:r>
            <a:r>
              <a:rPr lang="en-US" dirty="0"/>
              <a:t> </a:t>
            </a:r>
            <a:r>
              <a:rPr lang="en-US" dirty="0" err="1"/>
              <a:t>nobita</a:t>
            </a:r>
            <a:r>
              <a:rPr lang="en-US" dirty="0"/>
              <a:t> </a:t>
            </a:r>
            <a:r>
              <a:rPr lang="en-US" dirty="0" err="1"/>
              <a:t>eum</a:t>
            </a:r>
            <a:r>
              <a:rPr lang="en-US" dirty="0"/>
              <a:t> </a:t>
            </a:r>
            <a:r>
              <a:rPr lang="en-US" dirty="0" err="1"/>
              <a:t>delestiuntalit</a:t>
            </a:r>
            <a:r>
              <a:rPr lang="en-US" dirty="0"/>
              <a:t> alit.</a:t>
            </a:r>
          </a:p>
          <a:p>
            <a:pPr lvl="1"/>
            <a:endParaRPr lang="en-US" dirty="0"/>
          </a:p>
          <a:p>
            <a:pPr lvl="1"/>
            <a:endParaRPr lang="en-US" dirty="0"/>
          </a:p>
          <a:p>
            <a:pPr lvl="0"/>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4140" y="423949"/>
            <a:ext cx="10363200" cy="943430"/>
          </a:xfrm>
          <a:prstGeom prst="rect">
            <a:avLst/>
          </a:prstGeom>
        </p:spPr>
        <p:txBody>
          <a:bodyPr lIns="0" tIns="0" rIns="0" bIns="0" anchor="t"/>
          <a:lstStyle>
            <a:lvl1pPr>
              <a:defRPr sz="3200">
                <a:latin typeface="+mj-lt"/>
              </a:defRPr>
            </a:lvl1pPr>
          </a:lstStyle>
          <a:p>
            <a:r>
              <a:rPr lang="en-US" dirty="0"/>
              <a:t>2-LINE</a:t>
            </a:r>
            <a:br>
              <a:rPr lang="en-US" dirty="0"/>
            </a:br>
            <a:r>
              <a:rPr lang="en-US" dirty="0"/>
              <a:t>HEADER</a:t>
            </a:r>
          </a:p>
        </p:txBody>
      </p:sp>
      <p:sp>
        <p:nvSpPr>
          <p:cNvPr id="3" name="Subtitle 2"/>
          <p:cNvSpPr>
            <a:spLocks noGrp="1"/>
          </p:cNvSpPr>
          <p:nvPr>
            <p:ph type="subTitle" idx="1" hasCustomPrompt="1"/>
          </p:nvPr>
        </p:nvSpPr>
        <p:spPr>
          <a:xfrm>
            <a:off x="604140" y="1724939"/>
            <a:ext cx="10363200" cy="238474"/>
          </a:xfrm>
          <a:prstGeom prst="rect">
            <a:avLst/>
          </a:prstGeom>
        </p:spPr>
        <p:txBody>
          <a:bodyPr lIns="0" tIns="0" rIns="0" bIns="0"/>
          <a:lstStyle>
            <a:lvl1pPr marL="0" indent="0" algn="l">
              <a:buNone/>
              <a:defRPr sz="1600" b="1" i="0">
                <a:solidFill>
                  <a:schemeClr val="tx2"/>
                </a:solidFill>
                <a:latin typeface="+mn-lt"/>
                <a:ea typeface="Gotham" charset="0"/>
                <a:cs typeface="Gotha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1</a:t>
            </a:r>
          </a:p>
        </p:txBody>
      </p:sp>
      <p:sp>
        <p:nvSpPr>
          <p:cNvPr id="6" name="Slide Number Placeholder 5"/>
          <p:cNvSpPr>
            <a:spLocks noGrp="1"/>
          </p:cNvSpPr>
          <p:nvPr>
            <p:ph type="sldNum" sz="quarter" idx="12"/>
          </p:nvPr>
        </p:nvSpPr>
        <p:spPr/>
        <p:txBody>
          <a:bodyPr/>
          <a:lstStyle/>
          <a:p>
            <a:r>
              <a:rPr lang="en-US" dirty="0"/>
              <a:t>PAGE </a:t>
            </a:r>
            <a:fld id="{0239C03D-72B6-8E44-B0AC-A430403E454C}" type="slidenum">
              <a:rPr lang="en-US" smtClean="0"/>
              <a:t>‹#›</a:t>
            </a:fld>
            <a:endParaRPr lang="en-US" dirty="0"/>
          </a:p>
        </p:txBody>
      </p:sp>
      <p:sp>
        <p:nvSpPr>
          <p:cNvPr id="9" name="Text Placeholder 8"/>
          <p:cNvSpPr>
            <a:spLocks noGrp="1"/>
          </p:cNvSpPr>
          <p:nvPr>
            <p:ph type="body" sz="quarter" idx="13"/>
          </p:nvPr>
        </p:nvSpPr>
        <p:spPr>
          <a:xfrm>
            <a:off x="604140" y="1963414"/>
            <a:ext cx="10363200" cy="621351"/>
          </a:xfrm>
          <a:prstGeom prst="rect">
            <a:avLst/>
          </a:prstGeom>
        </p:spPr>
        <p:txBody>
          <a:bodyPr lIns="0" tIns="0" rIns="0" bIns="0"/>
          <a:lstStyle>
            <a:lvl1pPr marL="0" indent="0">
              <a:buNone/>
              <a:defRPr sz="1600" b="0" i="0">
                <a:solidFill>
                  <a:schemeClr val="tx1"/>
                </a:solidFill>
                <a:latin typeface="+mn-lt"/>
                <a:ea typeface="Gotham Light" charset="0"/>
                <a:cs typeface="Gotham Light" charset="0"/>
              </a:defRPr>
            </a:lvl1pPr>
          </a:lstStyle>
          <a:p>
            <a:pPr lvl="0"/>
            <a:r>
              <a:rPr lang="en-US" dirty="0"/>
              <a:t>Click to edit Master text styles</a:t>
            </a:r>
          </a:p>
        </p:txBody>
      </p:sp>
      <p:sp>
        <p:nvSpPr>
          <p:cNvPr id="7" name="Text Placeholder 6"/>
          <p:cNvSpPr>
            <a:spLocks noGrp="1"/>
          </p:cNvSpPr>
          <p:nvPr>
            <p:ph type="body" sz="quarter" idx="14" hasCustomPrompt="1"/>
          </p:nvPr>
        </p:nvSpPr>
        <p:spPr>
          <a:xfrm>
            <a:off x="604141" y="2717250"/>
            <a:ext cx="10362311" cy="242784"/>
          </a:xfrm>
          <a:prstGeom prst="rect">
            <a:avLst/>
          </a:prstGeom>
        </p:spPr>
        <p:txBody>
          <a:bodyPr lIns="0" tIns="0" rIns="0" bIns="0"/>
          <a:lstStyle>
            <a:lvl1pPr marL="0" indent="0">
              <a:buNone/>
              <a:defRPr sz="1600" b="1" i="0">
                <a:solidFill>
                  <a:schemeClr val="tx2"/>
                </a:solidFill>
                <a:latin typeface="+mj-lt"/>
                <a:ea typeface="Gotham" charset="0"/>
                <a:cs typeface="Gotham" charset="0"/>
              </a:defRPr>
            </a:lvl1pPr>
            <a:lvl5pPr marL="1828800" indent="0">
              <a:buNone/>
              <a:defRPr/>
            </a:lvl5pPr>
          </a:lstStyle>
          <a:p>
            <a:pPr lvl="0"/>
            <a:r>
              <a:rPr lang="en-US" dirty="0"/>
              <a:t>SUBHEAD 1</a:t>
            </a:r>
          </a:p>
        </p:txBody>
      </p:sp>
      <p:sp>
        <p:nvSpPr>
          <p:cNvPr id="14" name="Text Placeholder 8"/>
          <p:cNvSpPr>
            <a:spLocks noGrp="1"/>
          </p:cNvSpPr>
          <p:nvPr>
            <p:ph type="body" sz="quarter" idx="15"/>
          </p:nvPr>
        </p:nvSpPr>
        <p:spPr>
          <a:xfrm>
            <a:off x="604140" y="2960034"/>
            <a:ext cx="10363200" cy="662696"/>
          </a:xfrm>
          <a:prstGeom prst="rect">
            <a:avLst/>
          </a:prstGeom>
        </p:spPr>
        <p:txBody>
          <a:bodyPr lIns="0" tIns="0" rIns="0" bIns="0"/>
          <a:lstStyle>
            <a:lvl1pPr marL="0" indent="0">
              <a:buNone/>
              <a:defRPr sz="1600" b="0" i="0">
                <a:solidFill>
                  <a:schemeClr val="tx1"/>
                </a:solidFill>
                <a:latin typeface="+mn-lt"/>
                <a:ea typeface="Gotham Light" charset="0"/>
                <a:cs typeface="Gotham Light" charset="0"/>
              </a:defRPr>
            </a:lvl1pPr>
          </a:lstStyle>
          <a:p>
            <a:pPr lvl="0"/>
            <a:r>
              <a:rPr lang="en-US" dirty="0"/>
              <a:t>Click to edit Master text styles</a:t>
            </a:r>
          </a:p>
        </p:txBody>
      </p:sp>
      <p:cxnSp>
        <p:nvCxnSpPr>
          <p:cNvPr id="16" name="Straight Connector 15"/>
          <p:cNvCxnSpPr/>
          <p:nvPr userDrawn="1"/>
        </p:nvCxnSpPr>
        <p:spPr>
          <a:xfrm>
            <a:off x="467621" y="459218"/>
            <a:ext cx="0" cy="91440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794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4" name="Freeform 23"/>
          <p:cNvSpPr/>
          <p:nvPr userDrawn="1"/>
        </p:nvSpPr>
        <p:spPr>
          <a:xfrm>
            <a:off x="2756337" y="1454727"/>
            <a:ext cx="2115517" cy="412612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j-lt"/>
            </a:endParaRPr>
          </a:p>
        </p:txBody>
      </p:sp>
      <p:sp>
        <p:nvSpPr>
          <p:cNvPr id="27" name="Freeform 26"/>
          <p:cNvSpPr/>
          <p:nvPr userDrawn="1"/>
        </p:nvSpPr>
        <p:spPr>
          <a:xfrm>
            <a:off x="7276881" y="1454725"/>
            <a:ext cx="2115517" cy="412612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6" name="Freeform 25"/>
          <p:cNvSpPr/>
          <p:nvPr userDrawn="1"/>
        </p:nvSpPr>
        <p:spPr>
          <a:xfrm>
            <a:off x="5016609" y="1454726"/>
            <a:ext cx="2115517" cy="412612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5" name="Freeform 24"/>
          <p:cNvSpPr/>
          <p:nvPr userDrawn="1"/>
        </p:nvSpPr>
        <p:spPr>
          <a:xfrm>
            <a:off x="496065" y="1454727"/>
            <a:ext cx="2115517" cy="412612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sz="half" idx="1" hasCustomPrompt="1"/>
          </p:nvPr>
        </p:nvSpPr>
        <p:spPr>
          <a:xfrm>
            <a:off x="640821" y="2646301"/>
            <a:ext cx="1815465" cy="2646070"/>
          </a:xfrm>
          <a:prstGeom prst="rect">
            <a:avLst/>
          </a:prstGeom>
        </p:spPr>
        <p:txBody>
          <a:bodyPr lIns="0" tIns="0" rIns="0" bIns="0">
            <a:noAutofit/>
          </a:bodyPr>
          <a:lstStyle>
            <a:lvl1pPr marL="160020" indent="-160020" defTabSz="457200">
              <a:spcAft>
                <a:spcPts val="600"/>
              </a:spcAft>
              <a:defRPr sz="1200" b="1" i="0" baseline="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r>
              <a:rPr lang="en-US" dirty="0"/>
              <a:t>PAGE </a:t>
            </a:r>
            <a:fld id="{0239C03D-72B6-8E44-B0AC-A430403E454C}" type="slidenum">
              <a:rPr lang="en-US" smtClean="0"/>
              <a:t>‹#›</a:t>
            </a:fld>
            <a:endParaRPr lang="en-US" dirty="0"/>
          </a:p>
        </p:txBody>
      </p:sp>
      <p:sp>
        <p:nvSpPr>
          <p:cNvPr id="16" name="Subtitle 2"/>
          <p:cNvSpPr>
            <a:spLocks noGrp="1"/>
          </p:cNvSpPr>
          <p:nvPr>
            <p:ph type="subTitle" idx="13" hasCustomPrompt="1"/>
          </p:nvPr>
        </p:nvSpPr>
        <p:spPr>
          <a:xfrm>
            <a:off x="640820" y="1661708"/>
            <a:ext cx="1815466" cy="792528"/>
          </a:xfrm>
          <a:prstGeom prst="rect">
            <a:avLst/>
          </a:prstGeom>
        </p:spPr>
        <p:txBody>
          <a:bodyPr lIns="0" tIns="0" rIns="0" bIns="0">
            <a:noAutofit/>
          </a:bodyPr>
          <a:lstStyle>
            <a:lvl1pPr marL="0" indent="0" algn="ctr">
              <a:buNone/>
              <a:defRPr sz="1600" b="1" i="0" baseline="0">
                <a:solidFill>
                  <a:schemeClr val="bg2"/>
                </a:solidFill>
                <a:latin typeface="+mj-lt"/>
                <a:ea typeface="Gotham" charset="0"/>
                <a:cs typeface="Gotha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ASSURANCE</a:t>
            </a:r>
          </a:p>
        </p:txBody>
      </p:sp>
      <p:sp>
        <p:nvSpPr>
          <p:cNvPr id="18" name="Content Placeholder 2"/>
          <p:cNvSpPr>
            <a:spLocks noGrp="1"/>
          </p:cNvSpPr>
          <p:nvPr>
            <p:ph sz="half" idx="14" hasCustomPrompt="1"/>
          </p:nvPr>
        </p:nvSpPr>
        <p:spPr>
          <a:xfrm>
            <a:off x="2890413" y="2645710"/>
            <a:ext cx="1815465" cy="2654089"/>
          </a:xfrm>
          <a:prstGeom prst="rect">
            <a:avLst/>
          </a:prstGeom>
        </p:spPr>
        <p:txBody>
          <a:bodyPr lIns="0" tIns="0" rIns="0" bIns="0">
            <a:noAutofit/>
          </a:bodyPr>
          <a:lstStyle>
            <a:lvl1pPr marL="160020" indent="-160020">
              <a:spcAft>
                <a:spcPts val="600"/>
              </a:spcAft>
              <a:defRPr sz="1200" b="1" i="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20" name="Content Placeholder 2"/>
          <p:cNvSpPr>
            <a:spLocks noGrp="1"/>
          </p:cNvSpPr>
          <p:nvPr>
            <p:ph sz="half" idx="15" hasCustomPrompt="1"/>
          </p:nvPr>
        </p:nvSpPr>
        <p:spPr>
          <a:xfrm>
            <a:off x="5165953" y="2646299"/>
            <a:ext cx="1815465" cy="2646071"/>
          </a:xfrm>
          <a:prstGeom prst="rect">
            <a:avLst/>
          </a:prstGeom>
        </p:spPr>
        <p:txBody>
          <a:bodyPr lIns="0" tIns="0" rIns="0" bIns="0">
            <a:noAutofit/>
          </a:bodyPr>
          <a:lstStyle>
            <a:lvl1pPr marL="160020" indent="-160020">
              <a:spcAft>
                <a:spcPts val="600"/>
              </a:spcAft>
              <a:defRPr sz="1200" b="1" i="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22" name="Content Placeholder 2"/>
          <p:cNvSpPr>
            <a:spLocks noGrp="1"/>
          </p:cNvSpPr>
          <p:nvPr>
            <p:ph sz="half" idx="16" hasCustomPrompt="1"/>
          </p:nvPr>
        </p:nvSpPr>
        <p:spPr>
          <a:xfrm>
            <a:off x="7426225" y="2645708"/>
            <a:ext cx="1815466" cy="2654092"/>
          </a:xfrm>
          <a:prstGeom prst="rect">
            <a:avLst/>
          </a:prstGeom>
        </p:spPr>
        <p:txBody>
          <a:bodyPr lIns="0" tIns="0" rIns="0" bIns="0">
            <a:noAutofit/>
          </a:bodyPr>
          <a:lstStyle>
            <a:lvl1pPr marL="160020" indent="-160020">
              <a:spcAft>
                <a:spcPts val="600"/>
              </a:spcAft>
              <a:defRPr sz="1200" b="1" i="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39" name="Text Placeholder 38"/>
          <p:cNvSpPr>
            <a:spLocks noGrp="1"/>
          </p:cNvSpPr>
          <p:nvPr>
            <p:ph type="body" sz="quarter" idx="17" hasCustomPrompt="1"/>
          </p:nvPr>
        </p:nvSpPr>
        <p:spPr>
          <a:xfrm>
            <a:off x="2890414" y="1661708"/>
            <a:ext cx="1815466" cy="792528"/>
          </a:xfrm>
          <a:prstGeom prst="rect">
            <a:avLst/>
          </a:prstGeom>
        </p:spPr>
        <p:txBody>
          <a:bodyPr lIns="0" tIns="0" rIns="0" bIns="0">
            <a:noAutofit/>
          </a:bodyPr>
          <a:lstStyle>
            <a:lvl1pPr marL="0" indent="0" algn="ctr">
              <a:buNone/>
              <a:defRPr sz="1600" b="1" i="0" baseline="0">
                <a:solidFill>
                  <a:srgbClr val="FFFFFF"/>
                </a:solidFill>
                <a:latin typeface="+mj-lt"/>
                <a:ea typeface="Gotham" charset="0"/>
                <a:cs typeface="Gotham" charset="0"/>
              </a:defRPr>
            </a:lvl1pPr>
          </a:lstStyle>
          <a:p>
            <a:pPr lvl="0"/>
            <a:r>
              <a:rPr lang="en-US" dirty="0"/>
              <a:t>TAX</a:t>
            </a:r>
          </a:p>
        </p:txBody>
      </p:sp>
      <p:sp>
        <p:nvSpPr>
          <p:cNvPr id="40" name="Text Placeholder 38"/>
          <p:cNvSpPr>
            <a:spLocks noGrp="1"/>
          </p:cNvSpPr>
          <p:nvPr>
            <p:ph type="body" sz="quarter" idx="18" hasCustomPrompt="1"/>
          </p:nvPr>
        </p:nvSpPr>
        <p:spPr>
          <a:xfrm>
            <a:off x="5165953" y="1661708"/>
            <a:ext cx="1815466" cy="792528"/>
          </a:xfrm>
          <a:prstGeom prst="rect">
            <a:avLst/>
          </a:prstGeom>
        </p:spPr>
        <p:txBody>
          <a:bodyPr lIns="0" tIns="0" rIns="0" bIns="0">
            <a:noAutofit/>
          </a:bodyPr>
          <a:lstStyle>
            <a:lvl1pPr marL="0" indent="0" algn="ctr">
              <a:buNone/>
              <a:defRPr sz="1600" b="1" i="0" baseline="0">
                <a:solidFill>
                  <a:srgbClr val="FFFFFF"/>
                </a:solidFill>
                <a:latin typeface="+mj-lt"/>
                <a:ea typeface="Gotham" charset="0"/>
                <a:cs typeface="Gotham" charset="0"/>
              </a:defRPr>
            </a:lvl1pPr>
          </a:lstStyle>
          <a:p>
            <a:pPr lvl="0"/>
            <a:r>
              <a:rPr lang="en-US" dirty="0"/>
              <a:t>PRIVATE CLIENT</a:t>
            </a:r>
          </a:p>
        </p:txBody>
      </p:sp>
      <p:sp>
        <p:nvSpPr>
          <p:cNvPr id="41" name="Text Placeholder 38"/>
          <p:cNvSpPr>
            <a:spLocks noGrp="1"/>
          </p:cNvSpPr>
          <p:nvPr>
            <p:ph type="body" sz="quarter" idx="19" hasCustomPrompt="1"/>
          </p:nvPr>
        </p:nvSpPr>
        <p:spPr>
          <a:xfrm>
            <a:off x="7426224" y="1660741"/>
            <a:ext cx="1815466" cy="792528"/>
          </a:xfrm>
          <a:prstGeom prst="rect">
            <a:avLst/>
          </a:prstGeom>
        </p:spPr>
        <p:txBody>
          <a:bodyPr lIns="0" tIns="0" rIns="0" bIns="0">
            <a:noAutofit/>
          </a:bodyPr>
          <a:lstStyle>
            <a:lvl1pPr marL="0" indent="0" algn="ctr">
              <a:buNone/>
              <a:defRPr sz="1600" b="1" i="0" baseline="0">
                <a:solidFill>
                  <a:srgbClr val="FFFFFF"/>
                </a:solidFill>
                <a:latin typeface="+mj-lt"/>
                <a:ea typeface="Gotham" charset="0"/>
                <a:cs typeface="Gotham" charset="0"/>
              </a:defRPr>
            </a:lvl1pPr>
          </a:lstStyle>
          <a:p>
            <a:pPr lvl="0"/>
            <a:r>
              <a:rPr lang="en-US" dirty="0"/>
              <a:t>ACCOUNTING &amp; BUSINESS ADVISORY</a:t>
            </a:r>
          </a:p>
        </p:txBody>
      </p:sp>
      <p:sp>
        <p:nvSpPr>
          <p:cNvPr id="21" name="Title 1"/>
          <p:cNvSpPr>
            <a:spLocks noGrp="1"/>
          </p:cNvSpPr>
          <p:nvPr>
            <p:ph type="ctrTitle" hasCustomPrompt="1"/>
          </p:nvPr>
        </p:nvSpPr>
        <p:spPr>
          <a:xfrm>
            <a:off x="602023" y="433778"/>
            <a:ext cx="10363200" cy="635000"/>
          </a:xfrm>
          <a:prstGeom prst="rect">
            <a:avLst/>
          </a:prstGeom>
        </p:spPr>
        <p:txBody>
          <a:bodyPr lIns="0" tIns="0" rIns="0" bIns="0"/>
          <a:lstStyle>
            <a:lvl1pPr>
              <a:defRPr sz="3200">
                <a:latin typeface="+mj-lt"/>
              </a:defRPr>
            </a:lvl1pPr>
          </a:lstStyle>
          <a:p>
            <a:r>
              <a:rPr lang="en-US" dirty="0"/>
              <a:t>HEADER</a:t>
            </a:r>
          </a:p>
        </p:txBody>
      </p:sp>
      <p:cxnSp>
        <p:nvCxnSpPr>
          <p:cNvPr id="23" name="Straight Connector 22"/>
          <p:cNvCxnSpPr/>
          <p:nvPr userDrawn="1"/>
        </p:nvCxnSpPr>
        <p:spPr>
          <a:xfrm>
            <a:off x="467621" y="459218"/>
            <a:ext cx="0" cy="45720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17" name="Freeform 26">
            <a:extLst>
              <a:ext uri="{FF2B5EF4-FFF2-40B4-BE49-F238E27FC236}">
                <a16:creationId xmlns:a16="http://schemas.microsoft.com/office/drawing/2014/main" id="{AB7AF8DC-1D71-479C-902B-55FE85DE6648}"/>
              </a:ext>
            </a:extLst>
          </p:cNvPr>
          <p:cNvSpPr/>
          <p:nvPr userDrawn="1"/>
        </p:nvSpPr>
        <p:spPr>
          <a:xfrm>
            <a:off x="9537153" y="1454727"/>
            <a:ext cx="2115517" cy="412612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tx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Content Placeholder 2">
            <a:extLst>
              <a:ext uri="{FF2B5EF4-FFF2-40B4-BE49-F238E27FC236}">
                <a16:creationId xmlns:a16="http://schemas.microsoft.com/office/drawing/2014/main" id="{01ADD218-5CBE-44A9-A7F3-2223AB98C1B2}"/>
              </a:ext>
            </a:extLst>
          </p:cNvPr>
          <p:cNvSpPr>
            <a:spLocks noGrp="1"/>
          </p:cNvSpPr>
          <p:nvPr>
            <p:ph sz="half" idx="20" hasCustomPrompt="1"/>
          </p:nvPr>
        </p:nvSpPr>
        <p:spPr>
          <a:xfrm>
            <a:off x="9686497" y="2645710"/>
            <a:ext cx="1815466" cy="2654092"/>
          </a:xfrm>
          <a:prstGeom prst="rect">
            <a:avLst/>
          </a:prstGeom>
        </p:spPr>
        <p:txBody>
          <a:bodyPr lIns="0" tIns="0" rIns="0" bIns="0">
            <a:noAutofit/>
          </a:bodyPr>
          <a:lstStyle>
            <a:lvl1pPr marL="160020" indent="-160020">
              <a:spcAft>
                <a:spcPts val="600"/>
              </a:spcAft>
              <a:defRPr sz="1200" b="1" i="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28" name="Text Placeholder 38">
            <a:extLst>
              <a:ext uri="{FF2B5EF4-FFF2-40B4-BE49-F238E27FC236}">
                <a16:creationId xmlns:a16="http://schemas.microsoft.com/office/drawing/2014/main" id="{429B3534-CCDE-414F-8D18-3CD469F66844}"/>
              </a:ext>
            </a:extLst>
          </p:cNvPr>
          <p:cNvSpPr>
            <a:spLocks noGrp="1"/>
          </p:cNvSpPr>
          <p:nvPr>
            <p:ph type="body" sz="quarter" idx="21" hasCustomPrompt="1"/>
          </p:nvPr>
        </p:nvSpPr>
        <p:spPr>
          <a:xfrm>
            <a:off x="9686496" y="1660741"/>
            <a:ext cx="1815466" cy="792528"/>
          </a:xfrm>
          <a:prstGeom prst="rect">
            <a:avLst/>
          </a:prstGeom>
        </p:spPr>
        <p:txBody>
          <a:bodyPr lIns="0" tIns="0" rIns="0" bIns="0">
            <a:noAutofit/>
          </a:bodyPr>
          <a:lstStyle>
            <a:lvl1pPr marL="0" indent="0" algn="ctr">
              <a:buNone/>
              <a:defRPr sz="1600" b="1" i="0" baseline="0">
                <a:solidFill>
                  <a:srgbClr val="FFFFFF"/>
                </a:solidFill>
                <a:latin typeface="+mj-lt"/>
                <a:ea typeface="Gotham" charset="0"/>
                <a:cs typeface="Gotham" charset="0"/>
              </a:defRPr>
            </a:lvl1pPr>
          </a:lstStyle>
          <a:p>
            <a:pPr lvl="0"/>
            <a:r>
              <a:rPr lang="en-US" dirty="0"/>
              <a:t>BUSINESS ADVISORY</a:t>
            </a:r>
          </a:p>
        </p:txBody>
      </p:sp>
    </p:spTree>
    <p:extLst>
      <p:ext uri="{BB962C8B-B14F-4D97-AF65-F5344CB8AC3E}">
        <p14:creationId xmlns:p14="http://schemas.microsoft.com/office/powerpoint/2010/main" val="98610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2023" y="433778"/>
            <a:ext cx="10363200" cy="635000"/>
          </a:xfrm>
          <a:prstGeom prst="rect">
            <a:avLst/>
          </a:prstGeom>
        </p:spPr>
        <p:txBody>
          <a:bodyPr lIns="0" tIns="0" rIns="0" bIns="0"/>
          <a:lstStyle>
            <a:lvl1pPr>
              <a:defRPr sz="3200">
                <a:latin typeface="+mj-lt"/>
              </a:defRPr>
            </a:lvl1pPr>
          </a:lstStyle>
          <a:p>
            <a:r>
              <a:rPr lang="en-US" dirty="0"/>
              <a:t>HEADER</a:t>
            </a:r>
          </a:p>
        </p:txBody>
      </p:sp>
      <p:sp>
        <p:nvSpPr>
          <p:cNvPr id="3" name="Subtitle 2"/>
          <p:cNvSpPr>
            <a:spLocks noGrp="1"/>
          </p:cNvSpPr>
          <p:nvPr>
            <p:ph type="subTitle" idx="1" hasCustomPrompt="1"/>
          </p:nvPr>
        </p:nvSpPr>
        <p:spPr>
          <a:xfrm>
            <a:off x="604140" y="1264354"/>
            <a:ext cx="10363200" cy="238473"/>
          </a:xfrm>
          <a:prstGeom prst="rect">
            <a:avLst/>
          </a:prstGeom>
        </p:spPr>
        <p:txBody>
          <a:bodyPr lIns="0" tIns="0" rIns="0" bIns="0"/>
          <a:lstStyle>
            <a:lvl1pPr marL="0" indent="0" algn="l">
              <a:buNone/>
              <a:defRPr sz="1600" b="1" i="0">
                <a:solidFill>
                  <a:schemeClr val="tx2"/>
                </a:solidFill>
                <a:latin typeface="+mj-lt"/>
                <a:ea typeface="Gotham" charset="0"/>
                <a:cs typeface="Gotha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1</a:t>
            </a:r>
          </a:p>
        </p:txBody>
      </p:sp>
      <p:sp>
        <p:nvSpPr>
          <p:cNvPr id="6" name="Slide Number Placeholder 5"/>
          <p:cNvSpPr>
            <a:spLocks noGrp="1"/>
          </p:cNvSpPr>
          <p:nvPr>
            <p:ph type="sldNum" sz="quarter" idx="12"/>
          </p:nvPr>
        </p:nvSpPr>
        <p:spPr/>
        <p:txBody>
          <a:bodyPr/>
          <a:lstStyle/>
          <a:p>
            <a:r>
              <a:rPr lang="en-US" dirty="0"/>
              <a:t> PAGE </a:t>
            </a:r>
            <a:fld id="{0239C03D-72B6-8E44-B0AC-A430403E454C}" type="slidenum">
              <a:rPr lang="en-US" smtClean="0"/>
              <a:t>‹#›</a:t>
            </a:fld>
            <a:endParaRPr lang="en-US" dirty="0"/>
          </a:p>
        </p:txBody>
      </p:sp>
      <p:sp>
        <p:nvSpPr>
          <p:cNvPr id="9" name="Text Placeholder 8"/>
          <p:cNvSpPr>
            <a:spLocks noGrp="1"/>
          </p:cNvSpPr>
          <p:nvPr>
            <p:ph type="body" sz="quarter" idx="13"/>
          </p:nvPr>
        </p:nvSpPr>
        <p:spPr>
          <a:xfrm>
            <a:off x="604140" y="1502828"/>
            <a:ext cx="10363200" cy="662237"/>
          </a:xfrm>
          <a:prstGeom prst="rect">
            <a:avLst/>
          </a:prstGeom>
        </p:spPr>
        <p:txBody>
          <a:bodyPr lIns="0" tIns="0" rIns="0" bIns="0"/>
          <a:lstStyle>
            <a:lvl1pPr marL="0" indent="0">
              <a:buNone/>
              <a:defRPr sz="1600" b="0" i="0">
                <a:solidFill>
                  <a:schemeClr val="tx1"/>
                </a:solidFill>
                <a:latin typeface="+mn-lt"/>
                <a:ea typeface="Gotham Light" charset="0"/>
                <a:cs typeface="Gotham Light" charset="0"/>
              </a:defRPr>
            </a:lvl1pPr>
          </a:lstStyle>
          <a:p>
            <a:pPr lvl="0"/>
            <a:r>
              <a:rPr lang="en-US"/>
              <a:t>Edit Master text styles</a:t>
            </a:r>
          </a:p>
        </p:txBody>
      </p:sp>
      <p:sp>
        <p:nvSpPr>
          <p:cNvPr id="24" name="Text Placeholder 6"/>
          <p:cNvSpPr>
            <a:spLocks noGrp="1"/>
          </p:cNvSpPr>
          <p:nvPr>
            <p:ph type="body" sz="quarter" idx="15" hasCustomPrompt="1"/>
          </p:nvPr>
        </p:nvSpPr>
        <p:spPr>
          <a:xfrm>
            <a:off x="604141" y="2263700"/>
            <a:ext cx="10362311" cy="242759"/>
          </a:xfrm>
          <a:prstGeom prst="rect">
            <a:avLst/>
          </a:prstGeom>
        </p:spPr>
        <p:txBody>
          <a:bodyPr lIns="0" tIns="0" rIns="0" bIns="0"/>
          <a:lstStyle>
            <a:lvl1pPr marL="0" indent="0">
              <a:buNone/>
              <a:defRPr sz="1600" b="1" i="0">
                <a:solidFill>
                  <a:schemeClr val="tx2"/>
                </a:solidFill>
                <a:latin typeface="+mj-lt"/>
                <a:ea typeface="Gotham" charset="0"/>
                <a:cs typeface="Gotham" charset="0"/>
              </a:defRPr>
            </a:lvl1pPr>
            <a:lvl5pPr marL="1828800" indent="0">
              <a:buNone/>
              <a:defRPr/>
            </a:lvl5pPr>
          </a:lstStyle>
          <a:p>
            <a:pPr lvl="0"/>
            <a:r>
              <a:rPr lang="en-US" dirty="0"/>
              <a:t>SUBHEAD 1</a:t>
            </a:r>
          </a:p>
        </p:txBody>
      </p:sp>
      <p:sp>
        <p:nvSpPr>
          <p:cNvPr id="25" name="Text Placeholder 8"/>
          <p:cNvSpPr>
            <a:spLocks noGrp="1"/>
          </p:cNvSpPr>
          <p:nvPr>
            <p:ph type="body" sz="quarter" idx="16"/>
          </p:nvPr>
        </p:nvSpPr>
        <p:spPr>
          <a:xfrm>
            <a:off x="604140" y="2506460"/>
            <a:ext cx="10363200" cy="662237"/>
          </a:xfrm>
          <a:prstGeom prst="rect">
            <a:avLst/>
          </a:prstGeom>
        </p:spPr>
        <p:txBody>
          <a:bodyPr lIns="0" tIns="0" rIns="0" bIns="0"/>
          <a:lstStyle>
            <a:lvl1pPr marL="0" indent="0">
              <a:buNone/>
              <a:defRPr sz="1600" b="0" i="0">
                <a:solidFill>
                  <a:schemeClr val="tx1"/>
                </a:solidFill>
                <a:latin typeface="+mn-lt"/>
                <a:ea typeface="Gotham Light" charset="0"/>
                <a:cs typeface="Gotham Light" charset="0"/>
              </a:defRPr>
            </a:lvl1pPr>
          </a:lstStyle>
          <a:p>
            <a:pPr lvl="0"/>
            <a:r>
              <a:rPr lang="en-US"/>
              <a:t>Edit Master text styles</a:t>
            </a:r>
          </a:p>
        </p:txBody>
      </p:sp>
      <p:cxnSp>
        <p:nvCxnSpPr>
          <p:cNvPr id="11" name="Straight Connector 10"/>
          <p:cNvCxnSpPr/>
          <p:nvPr/>
        </p:nvCxnSpPr>
        <p:spPr>
          <a:xfrm>
            <a:off x="467621" y="459218"/>
            <a:ext cx="0" cy="45720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275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2023" y="433778"/>
            <a:ext cx="10363200" cy="635000"/>
          </a:xfrm>
          <a:prstGeom prst="rect">
            <a:avLst/>
          </a:prstGeom>
        </p:spPr>
        <p:txBody>
          <a:bodyPr lIns="0" tIns="0" rIns="0" bIns="0"/>
          <a:lstStyle>
            <a:lvl1pPr>
              <a:defRPr sz="3200">
                <a:latin typeface="+mj-lt"/>
              </a:defRPr>
            </a:lvl1pPr>
          </a:lstStyle>
          <a:p>
            <a:r>
              <a:rPr lang="en-US" dirty="0"/>
              <a:t>HEADER</a:t>
            </a:r>
          </a:p>
        </p:txBody>
      </p:sp>
      <p:sp>
        <p:nvSpPr>
          <p:cNvPr id="6" name="Slide Number Placeholder 5"/>
          <p:cNvSpPr>
            <a:spLocks noGrp="1"/>
          </p:cNvSpPr>
          <p:nvPr>
            <p:ph type="sldNum" sz="quarter" idx="12"/>
          </p:nvPr>
        </p:nvSpPr>
        <p:spPr/>
        <p:txBody>
          <a:bodyPr/>
          <a:lstStyle/>
          <a:p>
            <a:r>
              <a:rPr lang="en-US" dirty="0"/>
              <a:t> PAGE </a:t>
            </a:r>
            <a:fld id="{0239C03D-72B6-8E44-B0AC-A430403E454C}" type="slidenum">
              <a:rPr lang="en-US" smtClean="0"/>
              <a:pPr/>
              <a:t>‹#›</a:t>
            </a:fld>
            <a:endParaRPr lang="en-US" dirty="0"/>
          </a:p>
        </p:txBody>
      </p:sp>
      <p:cxnSp>
        <p:nvCxnSpPr>
          <p:cNvPr id="11" name="Straight Connector 10"/>
          <p:cNvCxnSpPr/>
          <p:nvPr/>
        </p:nvCxnSpPr>
        <p:spPr>
          <a:xfrm>
            <a:off x="467621" y="459218"/>
            <a:ext cx="0" cy="45720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
        <p:nvSpPr>
          <p:cNvPr id="9" name="Content Placeholder 3"/>
          <p:cNvSpPr>
            <a:spLocks noGrp="1"/>
          </p:cNvSpPr>
          <p:nvPr>
            <p:ph sz="half" idx="13" hasCustomPrompt="1"/>
          </p:nvPr>
        </p:nvSpPr>
        <p:spPr>
          <a:xfrm>
            <a:off x="3334724" y="1586311"/>
            <a:ext cx="5522552" cy="3615277"/>
          </a:xfrm>
          <a:prstGeom prst="rect">
            <a:avLst/>
          </a:prstGeom>
        </p:spPr>
        <p:txBody>
          <a:bodyPr lIns="0" tIns="0" rIns="0" bIns="0" anchor="ctr"/>
          <a:lstStyle>
            <a:lvl1pPr marL="90488" indent="-182563" defTabSz="57150">
              <a:spcBef>
                <a:spcPts val="0"/>
              </a:spcBef>
              <a:buSzPct val="160000"/>
              <a:buFontTx/>
              <a:buBlip>
                <a:blip r:embed="rId2"/>
              </a:buBlip>
              <a:tabLst>
                <a:tab pos="0" algn="l"/>
                <a:tab pos="280988" algn="l"/>
              </a:tabLst>
              <a:defRPr sz="1600" b="1" i="0" baseline="0">
                <a:solidFill>
                  <a:schemeClr val="tx2"/>
                </a:solidFill>
                <a:latin typeface="+mj-lt"/>
                <a:ea typeface="Gotham" charset="0"/>
                <a:cs typeface="Gotham" charset="0"/>
              </a:defRPr>
            </a:lvl1pPr>
            <a:lvl2pPr marL="274320" indent="0" defTabSz="274320">
              <a:spcBef>
                <a:spcPts val="0"/>
              </a:spcBef>
              <a:buSzPct val="160000"/>
              <a:buNone/>
              <a:tabLst>
                <a:tab pos="182880" algn="l"/>
              </a:tabLst>
              <a:defRPr sz="1600" b="0" i="0" baseline="0">
                <a:latin typeface="+mn-lt"/>
                <a:ea typeface="Gotham Light" charset="0"/>
                <a:cs typeface="Gotham Light"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  SUM QUAM NOS</a:t>
            </a:r>
          </a:p>
          <a:p>
            <a:pPr lvl="1"/>
            <a:r>
              <a:rPr lang="en-US" dirty="0" err="1"/>
              <a:t>Lunditas</a:t>
            </a:r>
            <a:r>
              <a:rPr lang="en-US" dirty="0"/>
              <a:t> </a:t>
            </a:r>
            <a:r>
              <a:rPr lang="en-US" dirty="0" err="1"/>
              <a:t>amet</a:t>
            </a:r>
            <a:r>
              <a:rPr lang="en-US" dirty="0"/>
              <a:t> </a:t>
            </a:r>
            <a:r>
              <a:rPr lang="en-US" dirty="0" err="1"/>
              <a:t>quis</a:t>
            </a:r>
            <a:r>
              <a:rPr lang="en-US" dirty="0"/>
              <a:t> </a:t>
            </a:r>
            <a:r>
              <a:rPr lang="en-US" dirty="0" err="1"/>
              <a:t>eturios</a:t>
            </a:r>
            <a:r>
              <a:rPr lang="en-US" dirty="0"/>
              <a:t> </a:t>
            </a:r>
            <a:r>
              <a:rPr lang="en-US" dirty="0" err="1"/>
              <a:t>aligent</a:t>
            </a:r>
            <a:r>
              <a:rPr lang="en-US" dirty="0"/>
              <a:t> et quo </a:t>
            </a:r>
            <a:r>
              <a:rPr lang="en-US" dirty="0" err="1"/>
              <a:t>issitinum</a:t>
            </a:r>
            <a:r>
              <a:rPr lang="en-US" dirty="0"/>
              <a:t> et </a:t>
            </a:r>
            <a:r>
              <a:rPr lang="en-US" dirty="0" err="1"/>
              <a:t>aut</a:t>
            </a:r>
            <a:r>
              <a:rPr lang="en-US" dirty="0"/>
              <a:t> </a:t>
            </a:r>
            <a:r>
              <a:rPr lang="en-US" dirty="0" err="1"/>
              <a:t>expelec</a:t>
            </a:r>
            <a:r>
              <a:rPr lang="en-US" dirty="0"/>
              <a:t> </a:t>
            </a:r>
            <a:r>
              <a:rPr lang="en-US" dirty="0" err="1"/>
              <a:t>testotalias</a:t>
            </a:r>
            <a:r>
              <a:rPr lang="en-US" dirty="0"/>
              <a:t> </a:t>
            </a:r>
            <a:r>
              <a:rPr lang="en-US" dirty="0" err="1"/>
              <a:t>num</a:t>
            </a:r>
            <a:r>
              <a:rPr lang="en-US" dirty="0"/>
              <a:t> sit </a:t>
            </a:r>
            <a:r>
              <a:rPr lang="en-US" dirty="0" err="1"/>
              <a:t>apis</a:t>
            </a:r>
            <a:r>
              <a:rPr lang="en-US" dirty="0"/>
              <a:t> </a:t>
            </a:r>
            <a:r>
              <a:rPr lang="en-US" dirty="0" err="1"/>
              <a:t>nobita</a:t>
            </a:r>
            <a:r>
              <a:rPr lang="en-US" dirty="0"/>
              <a:t> </a:t>
            </a:r>
            <a:r>
              <a:rPr lang="en-US" dirty="0" err="1"/>
              <a:t>eum</a:t>
            </a:r>
            <a:r>
              <a:rPr lang="en-US" dirty="0"/>
              <a:t> </a:t>
            </a:r>
            <a:r>
              <a:rPr lang="en-US" dirty="0" err="1"/>
              <a:t>delestiuntalit</a:t>
            </a:r>
            <a:r>
              <a:rPr lang="en-US" dirty="0"/>
              <a:t> alit.</a:t>
            </a:r>
          </a:p>
          <a:p>
            <a:pPr lvl="1"/>
            <a:endParaRPr lang="en-US" dirty="0"/>
          </a:p>
          <a:p>
            <a:pPr lvl="0"/>
            <a:r>
              <a:rPr lang="en-US" dirty="0"/>
              <a:t>  SUM QUAM NOS</a:t>
            </a:r>
          </a:p>
          <a:p>
            <a:pPr lvl="1"/>
            <a:r>
              <a:rPr lang="en-US" dirty="0" err="1"/>
              <a:t>Iunditas</a:t>
            </a:r>
            <a:r>
              <a:rPr lang="en-US" dirty="0"/>
              <a:t> </a:t>
            </a:r>
            <a:r>
              <a:rPr lang="en-US" dirty="0" err="1"/>
              <a:t>amet</a:t>
            </a:r>
            <a:r>
              <a:rPr lang="en-US" dirty="0"/>
              <a:t> </a:t>
            </a:r>
            <a:r>
              <a:rPr lang="en-US" dirty="0" err="1"/>
              <a:t>quis</a:t>
            </a:r>
            <a:r>
              <a:rPr lang="en-US" dirty="0"/>
              <a:t> </a:t>
            </a:r>
            <a:r>
              <a:rPr lang="en-US" dirty="0" err="1"/>
              <a:t>eturios</a:t>
            </a:r>
            <a:r>
              <a:rPr lang="en-US" dirty="0"/>
              <a:t> </a:t>
            </a:r>
            <a:r>
              <a:rPr lang="en-US" dirty="0" err="1"/>
              <a:t>aligent</a:t>
            </a:r>
            <a:r>
              <a:rPr lang="en-US" dirty="0"/>
              <a:t> et quo </a:t>
            </a:r>
            <a:r>
              <a:rPr lang="en-US" dirty="0" err="1"/>
              <a:t>issitinum</a:t>
            </a:r>
            <a:r>
              <a:rPr lang="en-US" dirty="0"/>
              <a:t> et </a:t>
            </a:r>
            <a:r>
              <a:rPr lang="en-US" dirty="0" err="1"/>
              <a:t>aut</a:t>
            </a:r>
            <a:r>
              <a:rPr lang="en-US" dirty="0"/>
              <a:t> </a:t>
            </a:r>
            <a:r>
              <a:rPr lang="en-US" dirty="0" err="1"/>
              <a:t>expelec</a:t>
            </a:r>
            <a:r>
              <a:rPr lang="en-US" dirty="0"/>
              <a:t> </a:t>
            </a:r>
            <a:r>
              <a:rPr lang="en-US" dirty="0" err="1"/>
              <a:t>testotalias</a:t>
            </a:r>
            <a:r>
              <a:rPr lang="en-US" dirty="0"/>
              <a:t> </a:t>
            </a:r>
            <a:r>
              <a:rPr lang="en-US" dirty="0" err="1"/>
              <a:t>num</a:t>
            </a:r>
            <a:r>
              <a:rPr lang="en-US" dirty="0"/>
              <a:t> sit </a:t>
            </a:r>
            <a:r>
              <a:rPr lang="en-US" dirty="0" err="1"/>
              <a:t>apis</a:t>
            </a:r>
            <a:r>
              <a:rPr lang="en-US" dirty="0"/>
              <a:t> </a:t>
            </a:r>
            <a:r>
              <a:rPr lang="en-US" dirty="0" err="1"/>
              <a:t>nobita</a:t>
            </a:r>
            <a:r>
              <a:rPr lang="en-US" dirty="0"/>
              <a:t> </a:t>
            </a:r>
            <a:r>
              <a:rPr lang="en-US" dirty="0" err="1"/>
              <a:t>eum</a:t>
            </a:r>
            <a:r>
              <a:rPr lang="en-US" dirty="0"/>
              <a:t> </a:t>
            </a:r>
            <a:r>
              <a:rPr lang="en-US" dirty="0" err="1"/>
              <a:t>delestiuntalit</a:t>
            </a:r>
            <a:r>
              <a:rPr lang="en-US" dirty="0"/>
              <a:t> alit.</a:t>
            </a:r>
          </a:p>
          <a:p>
            <a:pPr lvl="1"/>
            <a:endParaRPr lang="en-US" dirty="0"/>
          </a:p>
          <a:p>
            <a:pPr lvl="1"/>
            <a:endParaRPr lang="en-US" dirty="0"/>
          </a:p>
          <a:p>
            <a:pPr lvl="0"/>
            <a:endParaRPr lang="en-US" dirty="0"/>
          </a:p>
          <a:p>
            <a:pPr lvl="0"/>
            <a:endParaRPr lang="en-US" dirty="0"/>
          </a:p>
        </p:txBody>
      </p:sp>
    </p:spTree>
    <p:extLst>
      <p:ext uri="{BB962C8B-B14F-4D97-AF65-F5344CB8AC3E}">
        <p14:creationId xmlns:p14="http://schemas.microsoft.com/office/powerpoint/2010/main" val="27509344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4140" y="423949"/>
            <a:ext cx="10363200" cy="943430"/>
          </a:xfrm>
          <a:prstGeom prst="rect">
            <a:avLst/>
          </a:prstGeom>
        </p:spPr>
        <p:txBody>
          <a:bodyPr lIns="0" tIns="0" rIns="0" bIns="0" anchor="t"/>
          <a:lstStyle>
            <a:lvl1pPr>
              <a:defRPr sz="3200">
                <a:latin typeface="+mj-lt"/>
              </a:defRPr>
            </a:lvl1pPr>
          </a:lstStyle>
          <a:p>
            <a:r>
              <a:rPr lang="en-US" dirty="0"/>
              <a:t>2-LINE</a:t>
            </a:r>
            <a:br>
              <a:rPr lang="en-US" dirty="0"/>
            </a:br>
            <a:r>
              <a:rPr lang="en-US" dirty="0"/>
              <a:t>HEADER</a:t>
            </a:r>
          </a:p>
        </p:txBody>
      </p:sp>
      <p:sp>
        <p:nvSpPr>
          <p:cNvPr id="3" name="Subtitle 2"/>
          <p:cNvSpPr>
            <a:spLocks noGrp="1"/>
          </p:cNvSpPr>
          <p:nvPr>
            <p:ph type="subTitle" idx="1" hasCustomPrompt="1"/>
          </p:nvPr>
        </p:nvSpPr>
        <p:spPr>
          <a:xfrm>
            <a:off x="604140" y="1724939"/>
            <a:ext cx="10363200" cy="238474"/>
          </a:xfrm>
          <a:prstGeom prst="rect">
            <a:avLst/>
          </a:prstGeom>
        </p:spPr>
        <p:txBody>
          <a:bodyPr lIns="0" tIns="0" rIns="0" bIns="0"/>
          <a:lstStyle>
            <a:lvl1pPr marL="0" indent="0" algn="l">
              <a:buNone/>
              <a:defRPr sz="1600" b="1" i="0">
                <a:solidFill>
                  <a:schemeClr val="tx2"/>
                </a:solidFill>
                <a:latin typeface="+mn-lt"/>
                <a:ea typeface="Gotham" charset="0"/>
                <a:cs typeface="Gotha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1</a:t>
            </a:r>
          </a:p>
        </p:txBody>
      </p:sp>
      <p:sp>
        <p:nvSpPr>
          <p:cNvPr id="6" name="Slide Number Placeholder 5"/>
          <p:cNvSpPr>
            <a:spLocks noGrp="1"/>
          </p:cNvSpPr>
          <p:nvPr>
            <p:ph type="sldNum" sz="quarter" idx="12"/>
          </p:nvPr>
        </p:nvSpPr>
        <p:spPr/>
        <p:txBody>
          <a:bodyPr/>
          <a:lstStyle/>
          <a:p>
            <a:r>
              <a:rPr lang="en-US" dirty="0"/>
              <a:t>PAGE </a:t>
            </a:r>
            <a:fld id="{0239C03D-72B6-8E44-B0AC-A430403E454C}" type="slidenum">
              <a:rPr lang="en-US" smtClean="0"/>
              <a:t>‹#›</a:t>
            </a:fld>
            <a:endParaRPr lang="en-US" dirty="0"/>
          </a:p>
        </p:txBody>
      </p:sp>
      <p:sp>
        <p:nvSpPr>
          <p:cNvPr id="9" name="Text Placeholder 8"/>
          <p:cNvSpPr>
            <a:spLocks noGrp="1"/>
          </p:cNvSpPr>
          <p:nvPr>
            <p:ph type="body" sz="quarter" idx="13"/>
          </p:nvPr>
        </p:nvSpPr>
        <p:spPr>
          <a:xfrm>
            <a:off x="604140" y="1963414"/>
            <a:ext cx="10363200" cy="621351"/>
          </a:xfrm>
          <a:prstGeom prst="rect">
            <a:avLst/>
          </a:prstGeom>
        </p:spPr>
        <p:txBody>
          <a:bodyPr lIns="0" tIns="0" rIns="0" bIns="0"/>
          <a:lstStyle>
            <a:lvl1pPr marL="0" indent="0">
              <a:buNone/>
              <a:defRPr sz="1600" b="0" i="0">
                <a:solidFill>
                  <a:schemeClr val="tx1"/>
                </a:solidFill>
                <a:latin typeface="+mn-lt"/>
                <a:ea typeface="Gotham Light" charset="0"/>
                <a:cs typeface="Gotham Light" charset="0"/>
              </a:defRPr>
            </a:lvl1pPr>
          </a:lstStyle>
          <a:p>
            <a:pPr lvl="0"/>
            <a:r>
              <a:rPr lang="en-US"/>
              <a:t>Edit Master text styles</a:t>
            </a:r>
          </a:p>
        </p:txBody>
      </p:sp>
      <p:sp>
        <p:nvSpPr>
          <p:cNvPr id="7" name="Text Placeholder 6"/>
          <p:cNvSpPr>
            <a:spLocks noGrp="1"/>
          </p:cNvSpPr>
          <p:nvPr>
            <p:ph type="body" sz="quarter" idx="14" hasCustomPrompt="1"/>
          </p:nvPr>
        </p:nvSpPr>
        <p:spPr>
          <a:xfrm>
            <a:off x="604141" y="2717250"/>
            <a:ext cx="10362311" cy="242784"/>
          </a:xfrm>
          <a:prstGeom prst="rect">
            <a:avLst/>
          </a:prstGeom>
        </p:spPr>
        <p:txBody>
          <a:bodyPr lIns="0" tIns="0" rIns="0" bIns="0"/>
          <a:lstStyle>
            <a:lvl1pPr marL="0" indent="0">
              <a:buNone/>
              <a:defRPr sz="1600" b="1" i="0">
                <a:solidFill>
                  <a:schemeClr val="tx2"/>
                </a:solidFill>
                <a:latin typeface="+mj-lt"/>
                <a:ea typeface="Gotham" charset="0"/>
                <a:cs typeface="Gotham" charset="0"/>
              </a:defRPr>
            </a:lvl1pPr>
            <a:lvl5pPr marL="1828800" indent="0">
              <a:buNone/>
              <a:defRPr/>
            </a:lvl5pPr>
          </a:lstStyle>
          <a:p>
            <a:pPr lvl="0"/>
            <a:r>
              <a:rPr lang="en-US" dirty="0"/>
              <a:t>SUBHEAD 1</a:t>
            </a:r>
          </a:p>
        </p:txBody>
      </p:sp>
      <p:sp>
        <p:nvSpPr>
          <p:cNvPr id="14" name="Text Placeholder 8"/>
          <p:cNvSpPr>
            <a:spLocks noGrp="1"/>
          </p:cNvSpPr>
          <p:nvPr>
            <p:ph type="body" sz="quarter" idx="15"/>
          </p:nvPr>
        </p:nvSpPr>
        <p:spPr>
          <a:xfrm>
            <a:off x="604140" y="2960034"/>
            <a:ext cx="10363200" cy="662696"/>
          </a:xfrm>
          <a:prstGeom prst="rect">
            <a:avLst/>
          </a:prstGeom>
        </p:spPr>
        <p:txBody>
          <a:bodyPr lIns="0" tIns="0" rIns="0" bIns="0"/>
          <a:lstStyle>
            <a:lvl1pPr marL="0" indent="0">
              <a:buNone/>
              <a:defRPr sz="1600" b="0" i="0">
                <a:solidFill>
                  <a:schemeClr val="tx1"/>
                </a:solidFill>
                <a:latin typeface="+mn-lt"/>
                <a:ea typeface="Gotham Light" charset="0"/>
                <a:cs typeface="Gotham Light" charset="0"/>
              </a:defRPr>
            </a:lvl1pPr>
          </a:lstStyle>
          <a:p>
            <a:pPr lvl="0"/>
            <a:r>
              <a:rPr lang="en-US"/>
              <a:t>Edit Master text styles</a:t>
            </a:r>
          </a:p>
        </p:txBody>
      </p:sp>
      <p:cxnSp>
        <p:nvCxnSpPr>
          <p:cNvPr id="16" name="Straight Connector 15"/>
          <p:cNvCxnSpPr/>
          <p:nvPr/>
        </p:nvCxnSpPr>
        <p:spPr>
          <a:xfrm>
            <a:off x="467621" y="459218"/>
            <a:ext cx="0" cy="91440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3777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4" name="Freeform 23"/>
          <p:cNvSpPr/>
          <p:nvPr/>
        </p:nvSpPr>
        <p:spPr>
          <a:xfrm>
            <a:off x="3344624" y="1483837"/>
            <a:ext cx="2641600" cy="382269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mj-lt"/>
            </a:endParaRPr>
          </a:p>
        </p:txBody>
      </p:sp>
      <p:sp>
        <p:nvSpPr>
          <p:cNvPr id="27" name="Freeform 26"/>
          <p:cNvSpPr/>
          <p:nvPr/>
        </p:nvSpPr>
        <p:spPr>
          <a:xfrm>
            <a:off x="9054941" y="1483835"/>
            <a:ext cx="2641600" cy="382269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6" name="Freeform 25"/>
          <p:cNvSpPr/>
          <p:nvPr/>
        </p:nvSpPr>
        <p:spPr>
          <a:xfrm>
            <a:off x="6199783" y="1483836"/>
            <a:ext cx="2641600" cy="382269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5" name="Freeform 24"/>
          <p:cNvSpPr/>
          <p:nvPr/>
        </p:nvSpPr>
        <p:spPr>
          <a:xfrm>
            <a:off x="489465" y="1483837"/>
            <a:ext cx="2641600" cy="3822699"/>
          </a:xfrm>
          <a:custGeom>
            <a:avLst/>
            <a:gdLst>
              <a:gd name="connsiteX0" fmla="*/ 0 w 1981200"/>
              <a:gd name="connsiteY0" fmla="*/ 0 h 3822699"/>
              <a:gd name="connsiteX1" fmla="*/ 1981200 w 1981200"/>
              <a:gd name="connsiteY1" fmla="*/ 0 h 3822699"/>
              <a:gd name="connsiteX2" fmla="*/ 1981200 w 1981200"/>
              <a:gd name="connsiteY2" fmla="*/ 3704444 h 3822699"/>
              <a:gd name="connsiteX3" fmla="*/ 1981200 w 1981200"/>
              <a:gd name="connsiteY3" fmla="*/ 3704445 h 3822699"/>
              <a:gd name="connsiteX4" fmla="*/ 1981192 w 1981200"/>
              <a:gd name="connsiteY4" fmla="*/ 3704445 h 3822699"/>
              <a:gd name="connsiteX5" fmla="*/ 990600 w 1981200"/>
              <a:gd name="connsiteY5" fmla="*/ 3822699 h 3822699"/>
              <a:gd name="connsiteX6" fmla="*/ 8 w 1981200"/>
              <a:gd name="connsiteY6" fmla="*/ 3704445 h 3822699"/>
              <a:gd name="connsiteX7" fmla="*/ 0 w 1981200"/>
              <a:gd name="connsiteY7" fmla="*/ 3704445 h 3822699"/>
              <a:gd name="connsiteX8" fmla="*/ 0 w 1981200"/>
              <a:gd name="connsiteY8" fmla="*/ 3704444 h 382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22699">
                <a:moveTo>
                  <a:pt x="0" y="0"/>
                </a:moveTo>
                <a:lnTo>
                  <a:pt x="1981200" y="0"/>
                </a:lnTo>
                <a:lnTo>
                  <a:pt x="1981200" y="3704444"/>
                </a:lnTo>
                <a:lnTo>
                  <a:pt x="1981200" y="3704445"/>
                </a:lnTo>
                <a:lnTo>
                  <a:pt x="1981192" y="3704445"/>
                </a:lnTo>
                <a:lnTo>
                  <a:pt x="990600" y="3822699"/>
                </a:lnTo>
                <a:lnTo>
                  <a:pt x="8" y="3704445"/>
                </a:lnTo>
                <a:lnTo>
                  <a:pt x="0" y="3704445"/>
                </a:lnTo>
                <a:lnTo>
                  <a:pt x="0" y="3704444"/>
                </a:lnTo>
                <a:close/>
              </a:path>
            </a:pathLst>
          </a:cu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sz="half" idx="1" hasCustomPrompt="1"/>
          </p:nvPr>
        </p:nvSpPr>
        <p:spPr>
          <a:xfrm>
            <a:off x="672211" y="2566569"/>
            <a:ext cx="2266932" cy="2451481"/>
          </a:xfrm>
          <a:prstGeom prst="rect">
            <a:avLst/>
          </a:prstGeom>
        </p:spPr>
        <p:txBody>
          <a:bodyPr lIns="0" tIns="0" rIns="0" bIns="0">
            <a:noAutofit/>
          </a:bodyPr>
          <a:lstStyle>
            <a:lvl1pPr marL="160020" indent="-160020" defTabSz="457200">
              <a:spcAft>
                <a:spcPts val="600"/>
              </a:spcAft>
              <a:defRPr sz="1200" b="1" i="0" baseline="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r>
              <a:rPr lang="en-US" dirty="0"/>
              <a:t>PAGE </a:t>
            </a:r>
            <a:fld id="{0239C03D-72B6-8E44-B0AC-A430403E454C}" type="slidenum">
              <a:rPr lang="en-US" smtClean="0"/>
              <a:t>‹#›</a:t>
            </a:fld>
            <a:endParaRPr lang="en-US" dirty="0"/>
          </a:p>
        </p:txBody>
      </p:sp>
      <p:sp>
        <p:nvSpPr>
          <p:cNvPr id="16" name="Subtitle 2"/>
          <p:cNvSpPr>
            <a:spLocks noGrp="1"/>
          </p:cNvSpPr>
          <p:nvPr>
            <p:ph type="subTitle" idx="13" hasCustomPrompt="1"/>
          </p:nvPr>
        </p:nvSpPr>
        <p:spPr>
          <a:xfrm>
            <a:off x="672210" y="1658080"/>
            <a:ext cx="2266932" cy="734247"/>
          </a:xfrm>
          <a:prstGeom prst="rect">
            <a:avLst/>
          </a:prstGeom>
        </p:spPr>
        <p:txBody>
          <a:bodyPr lIns="0" tIns="0" rIns="0" bIns="0">
            <a:noAutofit/>
          </a:bodyPr>
          <a:lstStyle>
            <a:lvl1pPr marL="0" indent="0" algn="ctr">
              <a:buNone/>
              <a:defRPr sz="1600" b="1" i="0" baseline="0">
                <a:solidFill>
                  <a:schemeClr val="bg2"/>
                </a:solidFill>
                <a:latin typeface="+mj-lt"/>
                <a:ea typeface="Gotham" charset="0"/>
                <a:cs typeface="Gotha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ASSURANCE</a:t>
            </a:r>
          </a:p>
        </p:txBody>
      </p:sp>
      <p:sp>
        <p:nvSpPr>
          <p:cNvPr id="18" name="Content Placeholder 2"/>
          <p:cNvSpPr>
            <a:spLocks noGrp="1"/>
          </p:cNvSpPr>
          <p:nvPr>
            <p:ph sz="half" idx="14" hasCustomPrompt="1"/>
          </p:nvPr>
        </p:nvSpPr>
        <p:spPr>
          <a:xfrm>
            <a:off x="3516690" y="2566568"/>
            <a:ext cx="2266932" cy="2458911"/>
          </a:xfrm>
          <a:prstGeom prst="rect">
            <a:avLst/>
          </a:prstGeom>
        </p:spPr>
        <p:txBody>
          <a:bodyPr lIns="0" tIns="0" rIns="0" bIns="0">
            <a:noAutofit/>
          </a:bodyPr>
          <a:lstStyle>
            <a:lvl1pPr marL="160020" indent="-160020">
              <a:spcAft>
                <a:spcPts val="600"/>
              </a:spcAft>
              <a:defRPr sz="1200" b="1" i="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20" name="Content Placeholder 2"/>
          <p:cNvSpPr>
            <a:spLocks noGrp="1"/>
          </p:cNvSpPr>
          <p:nvPr>
            <p:ph sz="half" idx="15" hasCustomPrompt="1"/>
          </p:nvPr>
        </p:nvSpPr>
        <p:spPr>
          <a:xfrm>
            <a:off x="6387117" y="2566567"/>
            <a:ext cx="2266932" cy="2451483"/>
          </a:xfrm>
          <a:prstGeom prst="rect">
            <a:avLst/>
          </a:prstGeom>
        </p:spPr>
        <p:txBody>
          <a:bodyPr lIns="0" tIns="0" rIns="0" bIns="0">
            <a:noAutofit/>
          </a:bodyPr>
          <a:lstStyle>
            <a:lvl1pPr marL="160020" indent="-160020">
              <a:spcAft>
                <a:spcPts val="600"/>
              </a:spcAft>
              <a:defRPr sz="1200" b="1" i="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22" name="Content Placeholder 2"/>
          <p:cNvSpPr>
            <a:spLocks noGrp="1"/>
          </p:cNvSpPr>
          <p:nvPr>
            <p:ph sz="half" idx="16" hasCustomPrompt="1"/>
          </p:nvPr>
        </p:nvSpPr>
        <p:spPr>
          <a:xfrm>
            <a:off x="9242275" y="2566566"/>
            <a:ext cx="2266932" cy="2458913"/>
          </a:xfrm>
          <a:prstGeom prst="rect">
            <a:avLst/>
          </a:prstGeom>
        </p:spPr>
        <p:txBody>
          <a:bodyPr lIns="0" tIns="0" rIns="0" bIns="0">
            <a:noAutofit/>
          </a:bodyPr>
          <a:lstStyle>
            <a:lvl1pPr marL="160020" indent="-160020">
              <a:spcAft>
                <a:spcPts val="600"/>
              </a:spcAft>
              <a:defRPr sz="1200" b="1" i="0">
                <a:solidFill>
                  <a:schemeClr val="bg1"/>
                </a:solidFill>
                <a:latin typeface="+mn-lt"/>
                <a:ea typeface="Gotham" charset="0"/>
                <a:cs typeface="Gotham" charset="0"/>
              </a:defRPr>
            </a:lvl1pPr>
            <a:lvl2pPr>
              <a:defRPr sz="1000" b="1" i="0">
                <a:latin typeface="Helvetica"/>
                <a:cs typeface="Helvetica"/>
              </a:defRPr>
            </a:lvl2pPr>
            <a:lvl3pPr>
              <a:defRPr sz="1000" b="1" i="0">
                <a:latin typeface="Helvetica"/>
                <a:cs typeface="Helvetica"/>
              </a:defRPr>
            </a:lvl3pPr>
            <a:lvl4pPr>
              <a:defRPr sz="1000" b="1" i="0">
                <a:latin typeface="Helvetica"/>
                <a:cs typeface="Helvetica"/>
              </a:defRPr>
            </a:lvl4pPr>
            <a:lvl5pPr>
              <a:defRPr sz="1000" b="1" i="0">
                <a:latin typeface="Helvetica"/>
                <a:cs typeface="Helvetica"/>
              </a:defRPr>
            </a:lvl5pPr>
            <a:lvl6pPr>
              <a:defRPr sz="1800"/>
            </a:lvl6pPr>
            <a:lvl7pPr>
              <a:defRPr sz="1800"/>
            </a:lvl7pPr>
            <a:lvl8pPr>
              <a:defRPr sz="1800"/>
            </a:lvl8pPr>
            <a:lvl9pPr>
              <a:defRPr sz="1800"/>
            </a:lvl9pPr>
          </a:lstStyle>
          <a:p>
            <a:pPr lvl="0"/>
            <a:r>
              <a:rPr lang="en-US" dirty="0"/>
              <a:t>CLICK TO EDIT MASTER TEXT STYLES</a:t>
            </a:r>
          </a:p>
        </p:txBody>
      </p:sp>
      <p:sp>
        <p:nvSpPr>
          <p:cNvPr id="39" name="Text Placeholder 38"/>
          <p:cNvSpPr>
            <a:spLocks noGrp="1"/>
          </p:cNvSpPr>
          <p:nvPr>
            <p:ph type="body" sz="quarter" idx="17" hasCustomPrompt="1"/>
          </p:nvPr>
        </p:nvSpPr>
        <p:spPr>
          <a:xfrm>
            <a:off x="3516691" y="1658080"/>
            <a:ext cx="2266932" cy="734247"/>
          </a:xfrm>
          <a:prstGeom prst="rect">
            <a:avLst/>
          </a:prstGeom>
        </p:spPr>
        <p:txBody>
          <a:bodyPr lIns="0" tIns="0" rIns="0" bIns="0">
            <a:noAutofit/>
          </a:bodyPr>
          <a:lstStyle>
            <a:lvl1pPr marL="0" indent="0" algn="ctr">
              <a:buNone/>
              <a:defRPr sz="1600" b="1" i="0" baseline="0">
                <a:solidFill>
                  <a:srgbClr val="FFFFFF"/>
                </a:solidFill>
                <a:latin typeface="+mj-lt"/>
                <a:ea typeface="Gotham" charset="0"/>
                <a:cs typeface="Gotham" charset="0"/>
              </a:defRPr>
            </a:lvl1pPr>
          </a:lstStyle>
          <a:p>
            <a:pPr lvl="0"/>
            <a:r>
              <a:rPr lang="en-US" dirty="0"/>
              <a:t>TAX</a:t>
            </a:r>
          </a:p>
        </p:txBody>
      </p:sp>
      <p:sp>
        <p:nvSpPr>
          <p:cNvPr id="40" name="Text Placeholder 38"/>
          <p:cNvSpPr>
            <a:spLocks noGrp="1"/>
          </p:cNvSpPr>
          <p:nvPr>
            <p:ph type="body" sz="quarter" idx="18" hasCustomPrompt="1"/>
          </p:nvPr>
        </p:nvSpPr>
        <p:spPr>
          <a:xfrm>
            <a:off x="6387117" y="1658080"/>
            <a:ext cx="2266932" cy="734247"/>
          </a:xfrm>
          <a:prstGeom prst="rect">
            <a:avLst/>
          </a:prstGeom>
        </p:spPr>
        <p:txBody>
          <a:bodyPr lIns="0" tIns="0" rIns="0" bIns="0">
            <a:noAutofit/>
          </a:bodyPr>
          <a:lstStyle>
            <a:lvl1pPr marL="0" indent="0" algn="ctr">
              <a:buNone/>
              <a:defRPr sz="1600" b="1" i="0" baseline="0">
                <a:solidFill>
                  <a:srgbClr val="FFFFFF"/>
                </a:solidFill>
                <a:latin typeface="+mj-lt"/>
                <a:ea typeface="Gotham" charset="0"/>
                <a:cs typeface="Gotham" charset="0"/>
              </a:defRPr>
            </a:lvl1pPr>
          </a:lstStyle>
          <a:p>
            <a:pPr lvl="0"/>
            <a:r>
              <a:rPr lang="en-US" dirty="0"/>
              <a:t>BUSINESS TRANSACTION ADVISORY</a:t>
            </a:r>
          </a:p>
        </p:txBody>
      </p:sp>
      <p:sp>
        <p:nvSpPr>
          <p:cNvPr id="41" name="Text Placeholder 38"/>
          <p:cNvSpPr>
            <a:spLocks noGrp="1"/>
          </p:cNvSpPr>
          <p:nvPr>
            <p:ph type="body" sz="quarter" idx="19" hasCustomPrompt="1"/>
          </p:nvPr>
        </p:nvSpPr>
        <p:spPr>
          <a:xfrm>
            <a:off x="9242274" y="1658080"/>
            <a:ext cx="2266932" cy="734247"/>
          </a:xfrm>
          <a:prstGeom prst="rect">
            <a:avLst/>
          </a:prstGeom>
        </p:spPr>
        <p:txBody>
          <a:bodyPr lIns="0" tIns="0" rIns="0" bIns="0">
            <a:noAutofit/>
          </a:bodyPr>
          <a:lstStyle>
            <a:lvl1pPr marL="0" indent="0" algn="ctr">
              <a:buNone/>
              <a:defRPr sz="1600" b="1" i="0" baseline="0">
                <a:solidFill>
                  <a:srgbClr val="FFFFFF"/>
                </a:solidFill>
                <a:latin typeface="+mj-lt"/>
                <a:ea typeface="Gotham" charset="0"/>
                <a:cs typeface="Gotham" charset="0"/>
              </a:defRPr>
            </a:lvl1pPr>
          </a:lstStyle>
          <a:p>
            <a:pPr lvl="0"/>
            <a:r>
              <a:rPr lang="en-US" dirty="0"/>
              <a:t>CONSULTING</a:t>
            </a:r>
          </a:p>
        </p:txBody>
      </p:sp>
      <p:sp>
        <p:nvSpPr>
          <p:cNvPr id="21" name="Title 1"/>
          <p:cNvSpPr>
            <a:spLocks noGrp="1"/>
          </p:cNvSpPr>
          <p:nvPr>
            <p:ph type="ctrTitle" hasCustomPrompt="1"/>
          </p:nvPr>
        </p:nvSpPr>
        <p:spPr>
          <a:xfrm>
            <a:off x="602023" y="433778"/>
            <a:ext cx="10363200" cy="635000"/>
          </a:xfrm>
          <a:prstGeom prst="rect">
            <a:avLst/>
          </a:prstGeom>
        </p:spPr>
        <p:txBody>
          <a:bodyPr lIns="0" tIns="0" rIns="0" bIns="0"/>
          <a:lstStyle>
            <a:lvl1pPr>
              <a:defRPr sz="3200">
                <a:latin typeface="+mj-lt"/>
              </a:defRPr>
            </a:lvl1pPr>
          </a:lstStyle>
          <a:p>
            <a:r>
              <a:rPr lang="en-US" dirty="0"/>
              <a:t>HEADER</a:t>
            </a:r>
          </a:p>
        </p:txBody>
      </p:sp>
      <p:cxnSp>
        <p:nvCxnSpPr>
          <p:cNvPr id="23" name="Straight Connector 22"/>
          <p:cNvCxnSpPr/>
          <p:nvPr/>
        </p:nvCxnSpPr>
        <p:spPr>
          <a:xfrm>
            <a:off x="467621" y="459218"/>
            <a:ext cx="0" cy="45720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7948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165426"/>
      </p:ext>
    </p:extLst>
  </p:cSld>
  <p:clrMap bg1="lt1" tx1="dk1" bg2="lt2" tx2="dk2" accent1="accent1" accent2="accent2" accent3="accent3" accent4="accent4" accent5="accent5" accent6="accent6" hlink="hlink" folHlink="folHlink"/>
  <p:sldLayoutIdLst>
    <p:sldLayoutId id="2147483658" r:id="rId1"/>
  </p:sldLayoutIdLst>
  <p:hf hdr="0" ftr="0" dt="0"/>
  <p:txStyles>
    <p:titleStyle>
      <a:lvl1pPr algn="l" defTabSz="457200" rtl="0" eaLnBrk="1" latinLnBrk="0" hangingPunct="1">
        <a:spcBef>
          <a:spcPct val="0"/>
        </a:spcBef>
        <a:buNone/>
        <a:defRPr sz="1800" b="0" i="0" kern="1200" baseline="0">
          <a:solidFill>
            <a:schemeClr val="tx1"/>
          </a:solidFill>
          <a:latin typeface="Helvetica"/>
          <a:ea typeface="+mj-ea"/>
          <a:cs typeface="Helvetica"/>
        </a:defRPr>
      </a:lvl1pPr>
    </p:titleStyle>
    <p:bodyStyle>
      <a:lvl1pPr marL="0" indent="0" algn="l" defTabSz="457200" rtl="0" eaLnBrk="1" latinLnBrk="0" hangingPunct="1">
        <a:spcBef>
          <a:spcPct val="20000"/>
        </a:spcBef>
        <a:buFont typeface="Arial"/>
        <a:buNone/>
        <a:defRPr sz="1200" b="1" i="0" kern="1200" baseline="0">
          <a:solidFill>
            <a:srgbClr val="192646"/>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12716" y="6286550"/>
            <a:ext cx="2844800" cy="365125"/>
          </a:xfrm>
          <a:prstGeom prst="rect">
            <a:avLst/>
          </a:prstGeom>
        </p:spPr>
        <p:txBody>
          <a:bodyPr vert="horz" lIns="0" tIns="0" rIns="0" bIns="0" rtlCol="0" anchor="ctr"/>
          <a:lstStyle>
            <a:lvl1pPr algn="r">
              <a:defRPr sz="900" b="0" i="0">
                <a:solidFill>
                  <a:schemeClr val="tx2"/>
                </a:solidFill>
                <a:latin typeface="Gotham Book" charset="0"/>
                <a:ea typeface="Gotham Book" charset="0"/>
                <a:cs typeface="Gotham Book" charset="0"/>
              </a:defRPr>
            </a:lvl1pPr>
          </a:lstStyle>
          <a:p>
            <a:r>
              <a:rPr lang="en-US" dirty="0"/>
              <a:t>PAGE </a:t>
            </a:r>
            <a:fld id="{0239C03D-72B6-8E44-B0AC-A430403E454C}" type="slidenum">
              <a:rPr lang="en-US" smtClean="0"/>
              <a:pPr/>
              <a:t>‹#›</a:t>
            </a:fld>
            <a:endParaRPr lang="en-US" dirty="0"/>
          </a:p>
        </p:txBody>
      </p:sp>
      <p:pic>
        <p:nvPicPr>
          <p:cNvPr id="2" name="Picture 1"/>
          <p:cNvPicPr>
            <a:picLocks noChangeAspect="1"/>
          </p:cNvPicPr>
          <p:nvPr userDrawn="1"/>
        </p:nvPicPr>
        <p:blipFill>
          <a:blip r:embed="rId7"/>
          <a:srcRect/>
          <a:stretch/>
        </p:blipFill>
        <p:spPr>
          <a:xfrm>
            <a:off x="434484" y="6034968"/>
            <a:ext cx="1367532" cy="503164"/>
          </a:xfrm>
          <a:prstGeom prst="rect">
            <a:avLst/>
          </a:prstGeom>
        </p:spPr>
      </p:pic>
    </p:spTree>
    <p:extLst>
      <p:ext uri="{BB962C8B-B14F-4D97-AF65-F5344CB8AC3E}">
        <p14:creationId xmlns:p14="http://schemas.microsoft.com/office/powerpoint/2010/main" val="3621572171"/>
      </p:ext>
    </p:extLst>
  </p:cSld>
  <p:clrMap bg1="lt1" tx1="dk1" bg2="lt2" tx2="dk2" accent1="accent1" accent2="accent2" accent3="accent3" accent4="accent4" accent5="accent5" accent6="accent6" hlink="hlink" folHlink="folHlink"/>
  <p:sldLayoutIdLst>
    <p:sldLayoutId id="2147483660" r:id="rId1"/>
    <p:sldLayoutId id="2147483673" r:id="rId2"/>
    <p:sldLayoutId id="2147483671" r:id="rId3"/>
    <p:sldLayoutId id="2147483663" r:id="rId4"/>
  </p:sldLayoutIdLst>
  <p:hf hdr="0" ftr="0" dt="0"/>
  <p:txStyles>
    <p:titleStyle>
      <a:lvl1pPr algn="l" defTabSz="457200" rtl="0" eaLnBrk="1" latinLnBrk="0" hangingPunct="1">
        <a:spcBef>
          <a:spcPct val="0"/>
        </a:spcBef>
        <a:buNone/>
        <a:defRPr sz="3100" b="0" i="0" kern="1200">
          <a:solidFill>
            <a:schemeClr val="tx2"/>
          </a:solidFill>
          <a:latin typeface="Gotham Light"/>
          <a:ea typeface="+mj-ea"/>
          <a:cs typeface="Gotham Light"/>
        </a:defRPr>
      </a:lvl1pPr>
    </p:titleStyle>
    <p:body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12716" y="6286550"/>
            <a:ext cx="2844800" cy="365125"/>
          </a:xfrm>
          <a:prstGeom prst="rect">
            <a:avLst/>
          </a:prstGeom>
        </p:spPr>
        <p:txBody>
          <a:bodyPr vert="horz" lIns="0" tIns="0" rIns="0" bIns="0" rtlCol="0" anchor="ctr"/>
          <a:lstStyle>
            <a:lvl1pPr algn="r">
              <a:defRPr sz="900" b="0" i="0">
                <a:solidFill>
                  <a:schemeClr val="tx2"/>
                </a:solidFill>
                <a:latin typeface="Gotham Book" charset="0"/>
                <a:ea typeface="Gotham Book" charset="0"/>
                <a:cs typeface="Gotham Book" charset="0"/>
              </a:defRPr>
            </a:lvl1pPr>
          </a:lstStyle>
          <a:p>
            <a:r>
              <a:rPr lang="en-US" dirty="0"/>
              <a:t>PAGE </a:t>
            </a:r>
            <a:fld id="{0239C03D-72B6-8E44-B0AC-A430403E454C}" type="slidenum">
              <a:rPr lang="en-US" smtClean="0"/>
              <a:pPr/>
              <a:t>‹#›</a:t>
            </a:fld>
            <a:endParaRPr lang="en-US" dirty="0"/>
          </a:p>
        </p:txBody>
      </p:sp>
      <p:pic>
        <p:nvPicPr>
          <p:cNvPr id="7" name="Picture 6">
            <a:extLst>
              <a:ext uri="{FF2B5EF4-FFF2-40B4-BE49-F238E27FC236}">
                <a16:creationId xmlns:a16="http://schemas.microsoft.com/office/drawing/2014/main" id="{19A8D517-252D-4175-BC0E-C77235693D36}"/>
              </a:ext>
            </a:extLst>
          </p:cNvPr>
          <p:cNvPicPr>
            <a:picLocks noChangeAspect="1"/>
          </p:cNvPicPr>
          <p:nvPr userDrawn="1"/>
        </p:nvPicPr>
        <p:blipFill>
          <a:blip r:embed="rId7"/>
          <a:srcRect/>
          <a:stretch/>
        </p:blipFill>
        <p:spPr>
          <a:xfrm>
            <a:off x="434484" y="6034968"/>
            <a:ext cx="1367532" cy="503164"/>
          </a:xfrm>
          <a:prstGeom prst="rect">
            <a:avLst/>
          </a:prstGeom>
        </p:spPr>
      </p:pic>
    </p:spTree>
    <p:extLst>
      <p:ext uri="{BB962C8B-B14F-4D97-AF65-F5344CB8AC3E}">
        <p14:creationId xmlns:p14="http://schemas.microsoft.com/office/powerpoint/2010/main" val="7393383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hdr="0" dt="0"/>
  <p:txStyles>
    <p:titleStyle>
      <a:lvl1pPr algn="l" defTabSz="457200" rtl="0" eaLnBrk="1" latinLnBrk="0" hangingPunct="1">
        <a:spcBef>
          <a:spcPct val="0"/>
        </a:spcBef>
        <a:buNone/>
        <a:defRPr sz="3100" b="0" i="0" kern="1200">
          <a:solidFill>
            <a:schemeClr val="tx2"/>
          </a:solidFill>
          <a:latin typeface="Gotham Light"/>
          <a:ea typeface="+mj-ea"/>
          <a:cs typeface="Gotham Light"/>
        </a:defRPr>
      </a:lvl1pPr>
    </p:titleStyle>
    <p:body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4"/>
          </p:nvPr>
        </p:nvSpPr>
        <p:spPr>
          <a:xfrm>
            <a:off x="3325836" y="3429000"/>
            <a:ext cx="5341086" cy="758178"/>
          </a:xfrm>
        </p:spPr>
        <p:txBody>
          <a:bodyPr/>
          <a:lstStyle/>
          <a:p>
            <a:endParaRPr lang="en-US" sz="1400" dirty="0"/>
          </a:p>
          <a:p>
            <a:endParaRPr lang="en-US" sz="1400" dirty="0"/>
          </a:p>
          <a:p>
            <a:endParaRPr lang="en-US" sz="1400" dirty="0"/>
          </a:p>
          <a:p>
            <a:br>
              <a:rPr lang="en-US" sz="1400" dirty="0"/>
            </a:br>
            <a:endParaRPr lang="en-US" sz="1400" dirty="0"/>
          </a:p>
        </p:txBody>
      </p:sp>
      <p:sp>
        <p:nvSpPr>
          <p:cNvPr id="5" name="Title 4"/>
          <p:cNvSpPr>
            <a:spLocks noGrp="1"/>
          </p:cNvSpPr>
          <p:nvPr>
            <p:ph type="title"/>
          </p:nvPr>
        </p:nvSpPr>
        <p:spPr>
          <a:xfrm>
            <a:off x="2242368" y="3273538"/>
            <a:ext cx="7850866" cy="770021"/>
          </a:xfrm>
        </p:spPr>
        <p:txBody>
          <a:bodyPr>
            <a:noAutofit/>
          </a:bodyPr>
          <a:lstStyle/>
          <a:p>
            <a:r>
              <a:rPr lang="en-US" sz="2400" dirty="0"/>
              <a:t>American Council of Engineering Companies</a:t>
            </a:r>
            <a:br>
              <a:rPr lang="en-US" sz="2400" dirty="0"/>
            </a:br>
            <a:r>
              <a:rPr lang="en-US" sz="2400" dirty="0"/>
              <a:t>IS Forum</a:t>
            </a:r>
            <a:br>
              <a:rPr lang="en-US" sz="2400" dirty="0">
                <a:solidFill>
                  <a:schemeClr val="accent2"/>
                </a:solidFill>
              </a:rPr>
            </a:br>
            <a:endParaRPr lang="en-US" sz="1400" dirty="0">
              <a:solidFill>
                <a:schemeClr val="accent2"/>
              </a:solidFill>
            </a:endParaRPr>
          </a:p>
        </p:txBody>
      </p:sp>
      <p:sp>
        <p:nvSpPr>
          <p:cNvPr id="4" name="Rectangle 3">
            <a:extLst>
              <a:ext uri="{FF2B5EF4-FFF2-40B4-BE49-F238E27FC236}">
                <a16:creationId xmlns:a16="http://schemas.microsoft.com/office/drawing/2014/main" id="{8F137DD9-9B90-43C4-9D1D-7386EAC6A4F5}"/>
              </a:ext>
            </a:extLst>
          </p:cNvPr>
          <p:cNvSpPr/>
          <p:nvPr/>
        </p:nvSpPr>
        <p:spPr>
          <a:xfrm>
            <a:off x="2160747" y="5368067"/>
            <a:ext cx="1566454" cy="307777"/>
          </a:xfrm>
          <a:prstGeom prst="rect">
            <a:avLst/>
          </a:prstGeom>
        </p:spPr>
        <p:txBody>
          <a:bodyPr wrap="none">
            <a:spAutoFit/>
          </a:bodyPr>
          <a:lstStyle/>
          <a:p>
            <a:r>
              <a:rPr lang="en-US" sz="1400" dirty="0">
                <a:solidFill>
                  <a:schemeClr val="tx2"/>
                </a:solidFill>
              </a:rPr>
              <a:t>October 14, 2021</a:t>
            </a:r>
          </a:p>
        </p:txBody>
      </p:sp>
      <p:sp>
        <p:nvSpPr>
          <p:cNvPr id="6" name="Rectangle 5">
            <a:extLst>
              <a:ext uri="{FF2B5EF4-FFF2-40B4-BE49-F238E27FC236}">
                <a16:creationId xmlns:a16="http://schemas.microsoft.com/office/drawing/2014/main" id="{C9D6E94E-C9B1-40F5-A35B-B53EE229426A}"/>
              </a:ext>
            </a:extLst>
          </p:cNvPr>
          <p:cNvSpPr/>
          <p:nvPr/>
        </p:nvSpPr>
        <p:spPr>
          <a:xfrm>
            <a:off x="2160747" y="4443517"/>
            <a:ext cx="5601262" cy="523220"/>
          </a:xfrm>
          <a:prstGeom prst="rect">
            <a:avLst/>
          </a:prstGeom>
        </p:spPr>
        <p:txBody>
          <a:bodyPr wrap="square">
            <a:spAutoFit/>
          </a:bodyPr>
          <a:lstStyle/>
          <a:p>
            <a:r>
              <a:rPr lang="en-US" sz="1400" dirty="0">
                <a:solidFill>
                  <a:schemeClr val="tx2"/>
                </a:solidFill>
              </a:rPr>
              <a:t>Nick DeLena, Principal, IT Risk Assurance &amp; Advisory</a:t>
            </a:r>
          </a:p>
          <a:p>
            <a:r>
              <a:rPr lang="en-US" sz="1400" dirty="0">
                <a:solidFill>
                  <a:schemeClr val="tx2"/>
                </a:solidFill>
              </a:rPr>
              <a:t>Scott Goodwin, Manager, IT Risk Assurance &amp; Advisory </a:t>
            </a:r>
          </a:p>
        </p:txBody>
      </p:sp>
    </p:spTree>
    <p:extLst>
      <p:ext uri="{BB962C8B-B14F-4D97-AF65-F5344CB8AC3E}">
        <p14:creationId xmlns:p14="http://schemas.microsoft.com/office/powerpoint/2010/main" val="77236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6ABC-CEE3-4242-BC0E-40DBADB8E4DB}"/>
              </a:ext>
            </a:extLst>
          </p:cNvPr>
          <p:cNvSpPr>
            <a:spLocks noGrp="1"/>
          </p:cNvSpPr>
          <p:nvPr>
            <p:ph type="ctrTitle"/>
          </p:nvPr>
        </p:nvSpPr>
        <p:spPr/>
        <p:txBody>
          <a:bodyPr/>
          <a:lstStyle/>
          <a:p>
            <a:r>
              <a:rPr lang="en-US" dirty="0"/>
              <a:t>OSINT: Best Defense</a:t>
            </a:r>
          </a:p>
        </p:txBody>
      </p:sp>
      <p:sp>
        <p:nvSpPr>
          <p:cNvPr id="3" name="Slide Number Placeholder 2">
            <a:extLst>
              <a:ext uri="{FF2B5EF4-FFF2-40B4-BE49-F238E27FC236}">
                <a16:creationId xmlns:a16="http://schemas.microsoft.com/office/drawing/2014/main" id="{91308317-57AD-4C5D-AF83-9D9B1AE62B59}"/>
              </a:ext>
            </a:extLst>
          </p:cNvPr>
          <p:cNvSpPr>
            <a:spLocks noGrp="1"/>
          </p:cNvSpPr>
          <p:nvPr>
            <p:ph type="sldNum" sz="quarter" idx="12"/>
          </p:nvPr>
        </p:nvSpPr>
        <p:spPr/>
        <p:txBody>
          <a:bodyPr/>
          <a:lstStyle/>
          <a:p>
            <a:r>
              <a:rPr lang="en-US"/>
              <a:t> PAGE </a:t>
            </a:r>
            <a:fld id="{0239C03D-72B6-8E44-B0AC-A430403E454C}" type="slidenum">
              <a:rPr lang="en-US" smtClean="0"/>
              <a:pPr/>
              <a:t>10</a:t>
            </a:fld>
            <a:endParaRPr lang="en-US" dirty="0"/>
          </a:p>
        </p:txBody>
      </p:sp>
      <p:sp>
        <p:nvSpPr>
          <p:cNvPr id="5" name="Content Placeholder 2">
            <a:extLst>
              <a:ext uri="{FF2B5EF4-FFF2-40B4-BE49-F238E27FC236}">
                <a16:creationId xmlns:a16="http://schemas.microsoft.com/office/drawing/2014/main" id="{CB53CD1F-D160-4464-BFF0-72CBE1C03C34}"/>
              </a:ext>
            </a:extLst>
          </p:cNvPr>
          <p:cNvSpPr txBox="1">
            <a:spLocks/>
          </p:cNvSpPr>
          <p:nvPr/>
        </p:nvSpPr>
        <p:spPr>
          <a:xfrm>
            <a:off x="807836" y="1281880"/>
            <a:ext cx="6743438" cy="4294239"/>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2900" indent="-342900" defTabSz="457200">
              <a:lnSpc>
                <a:spcPct val="80000"/>
              </a:lnSpc>
              <a:spcBef>
                <a:spcPct val="20000"/>
              </a:spcBef>
              <a:buFont typeface="Arial"/>
              <a:buChar char="•"/>
            </a:pPr>
            <a:r>
              <a:rPr lang="en-US" sz="1800" dirty="0">
                <a:latin typeface="Arial" panose="020B0604020202020204" pitchFamily="34" charset="0"/>
                <a:cs typeface="Arial" panose="020B0604020202020204" pitchFamily="34" charset="0"/>
              </a:rPr>
              <a:t>Some of this information is meant to be public</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Web servers &amp; SSL certificates</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Line of business applications</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LinkedIn profiles. </a:t>
            </a:r>
          </a:p>
          <a:p>
            <a:pPr marL="342900" indent="-342900" defTabSz="457200">
              <a:lnSpc>
                <a:spcPct val="80000"/>
              </a:lnSpc>
              <a:spcBef>
                <a:spcPct val="20000"/>
              </a:spcBef>
              <a:buFont typeface="Arial"/>
              <a:buChar char="•"/>
            </a:pPr>
            <a:endParaRPr lang="en-US" sz="1800" dirty="0">
              <a:latin typeface="Arial" panose="020B0604020202020204" pitchFamily="34" charset="0"/>
              <a:cs typeface="Arial" panose="020B0604020202020204" pitchFamily="34" charset="0"/>
            </a:endParaRPr>
          </a:p>
          <a:p>
            <a:pPr marL="342900" indent="-342900" defTabSz="457200">
              <a:lnSpc>
                <a:spcPct val="80000"/>
              </a:lnSpc>
              <a:spcBef>
                <a:spcPct val="20000"/>
              </a:spcBef>
              <a:buFont typeface="Arial"/>
              <a:buChar char="•"/>
            </a:pPr>
            <a:r>
              <a:rPr lang="en-US" sz="1800" dirty="0">
                <a:latin typeface="Arial" panose="020B0604020202020204" pitchFamily="34" charset="0"/>
                <a:cs typeface="Arial" panose="020B0604020202020204" pitchFamily="34" charset="0"/>
              </a:rPr>
              <a:t>It is important to understand that all data has value to an attacker.</a:t>
            </a:r>
          </a:p>
          <a:p>
            <a:pPr marL="342900" indent="-342900" defTabSz="457200">
              <a:lnSpc>
                <a:spcPct val="80000"/>
              </a:lnSpc>
              <a:spcBef>
                <a:spcPct val="20000"/>
              </a:spcBef>
              <a:buFont typeface="Arial"/>
              <a:buChar char="•"/>
            </a:pPr>
            <a:endParaRPr lang="en-US" sz="1800" dirty="0">
              <a:latin typeface="Arial" panose="020B0604020202020204" pitchFamily="34" charset="0"/>
              <a:cs typeface="Arial" panose="020B0604020202020204" pitchFamily="34" charset="0"/>
            </a:endParaRPr>
          </a:p>
          <a:p>
            <a:pPr marL="342900" indent="-342900" defTabSz="457200">
              <a:lnSpc>
                <a:spcPct val="80000"/>
              </a:lnSpc>
              <a:spcBef>
                <a:spcPct val="20000"/>
              </a:spcBef>
              <a:buFont typeface="Arial"/>
              <a:buChar char="•"/>
            </a:pPr>
            <a:r>
              <a:rPr lang="en-US" sz="1800" dirty="0">
                <a:latin typeface="Arial" panose="020B0604020202020204" pitchFamily="34" charset="0"/>
                <a:cs typeface="Arial" panose="020B0604020202020204" pitchFamily="34" charset="0"/>
              </a:rPr>
              <a:t>Consider:</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Social media privacy settings and training</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Website security </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inventory of internet-facing systems</a:t>
            </a:r>
          </a:p>
          <a:p>
            <a:pPr marL="800100" lvl="1" indent="-342900" defTabSz="457200">
              <a:lnSpc>
                <a:spcPct val="80000"/>
              </a:lnSpc>
              <a:spcBef>
                <a:spcPct val="20000"/>
              </a:spcBef>
              <a:buFont typeface="Arial"/>
              <a:buChar char="•"/>
            </a:pPr>
            <a:r>
              <a:rPr lang="en-US" sz="1600" b="1" dirty="0">
                <a:latin typeface="Arial" panose="020B0604020202020204" pitchFamily="34" charset="0"/>
                <a:cs typeface="Arial" panose="020B0604020202020204" pitchFamily="34" charset="0"/>
              </a:rPr>
              <a:t>Attack surface management</a:t>
            </a:r>
          </a:p>
          <a:p>
            <a:pPr marL="457200" lvl="1" indent="0" defTabSz="457200">
              <a:lnSpc>
                <a:spcPct val="80000"/>
              </a:lnSpc>
              <a:spcBef>
                <a:spcPct val="20000"/>
              </a:spcBef>
              <a:buNone/>
            </a:pPr>
            <a:endParaRPr lang="en-US" sz="1000" dirty="0">
              <a:latin typeface="Arial" panose="020B0604020202020204" pitchFamily="34" charset="0"/>
              <a:cs typeface="Arial" panose="020B0604020202020204" pitchFamily="34" charset="0"/>
            </a:endParaRPr>
          </a:p>
          <a:p>
            <a:pPr marL="0" indent="0">
              <a:buNone/>
            </a:pPr>
            <a:endParaRPr lang="en-US" dirty="0"/>
          </a:p>
        </p:txBody>
      </p:sp>
      <p:pic>
        <p:nvPicPr>
          <p:cNvPr id="6" name="Picture 5">
            <a:extLst>
              <a:ext uri="{FF2B5EF4-FFF2-40B4-BE49-F238E27FC236}">
                <a16:creationId xmlns:a16="http://schemas.microsoft.com/office/drawing/2014/main" id="{B22B764B-D50C-488E-85CC-C57F95CDFA87}"/>
              </a:ext>
            </a:extLst>
          </p:cNvPr>
          <p:cNvPicPr>
            <a:picLocks noChangeAspect="1"/>
          </p:cNvPicPr>
          <p:nvPr/>
        </p:nvPicPr>
        <p:blipFill>
          <a:blip r:embed="rId2"/>
          <a:stretch>
            <a:fillRect/>
          </a:stretch>
        </p:blipFill>
        <p:spPr>
          <a:xfrm>
            <a:off x="6118506" y="4290228"/>
            <a:ext cx="3497328" cy="2022265"/>
          </a:xfrm>
          <a:prstGeom prst="rect">
            <a:avLst/>
          </a:prstGeom>
        </p:spPr>
      </p:pic>
      <p:sp>
        <p:nvSpPr>
          <p:cNvPr id="7" name="TextBox 6">
            <a:extLst>
              <a:ext uri="{FF2B5EF4-FFF2-40B4-BE49-F238E27FC236}">
                <a16:creationId xmlns:a16="http://schemas.microsoft.com/office/drawing/2014/main" id="{B1A99882-9E80-49B6-A6E9-E3FB9B16F3E1}"/>
              </a:ext>
            </a:extLst>
          </p:cNvPr>
          <p:cNvSpPr txBox="1"/>
          <p:nvPr/>
        </p:nvSpPr>
        <p:spPr>
          <a:xfrm>
            <a:off x="1789459" y="4858752"/>
            <a:ext cx="4179989" cy="1200329"/>
          </a:xfrm>
          <a:prstGeom prst="rect">
            <a:avLst/>
          </a:prstGeom>
          <a:noFill/>
        </p:spPr>
        <p:txBody>
          <a:bodyPr wrap="square" rtlCol="0">
            <a:spAutoFit/>
          </a:bodyPr>
          <a:lstStyle/>
          <a:p>
            <a:pPr algn="ctr"/>
            <a:r>
              <a:rPr lang="en-US" dirty="0"/>
              <a:t>It’s critical to know what information your organization is making public</a:t>
            </a:r>
          </a:p>
          <a:p>
            <a:pPr algn="ctr"/>
            <a:r>
              <a:rPr lang="en-US" dirty="0">
                <a:solidFill>
                  <a:srgbClr val="FFC000"/>
                </a:solidFill>
              </a:rPr>
              <a:t>You can leverage the same TTPs we have demonstrated here. </a:t>
            </a:r>
          </a:p>
        </p:txBody>
      </p:sp>
      <p:pic>
        <p:nvPicPr>
          <p:cNvPr id="10" name="Picture 9">
            <a:extLst>
              <a:ext uri="{FF2B5EF4-FFF2-40B4-BE49-F238E27FC236}">
                <a16:creationId xmlns:a16="http://schemas.microsoft.com/office/drawing/2014/main" id="{70E68FF6-6A8F-41A5-A3B8-D4C03FD75D3F}"/>
              </a:ext>
            </a:extLst>
          </p:cNvPr>
          <p:cNvPicPr>
            <a:picLocks noChangeAspect="1"/>
          </p:cNvPicPr>
          <p:nvPr/>
        </p:nvPicPr>
        <p:blipFill>
          <a:blip r:embed="rId3"/>
          <a:stretch>
            <a:fillRect/>
          </a:stretch>
        </p:blipFill>
        <p:spPr>
          <a:xfrm>
            <a:off x="9790326" y="2044951"/>
            <a:ext cx="2270036" cy="3531168"/>
          </a:xfrm>
          <a:prstGeom prst="rect">
            <a:avLst/>
          </a:prstGeom>
        </p:spPr>
      </p:pic>
      <p:grpSp>
        <p:nvGrpSpPr>
          <p:cNvPr id="9" name="Group 8">
            <a:extLst>
              <a:ext uri="{FF2B5EF4-FFF2-40B4-BE49-F238E27FC236}">
                <a16:creationId xmlns:a16="http://schemas.microsoft.com/office/drawing/2014/main" id="{BE6CEEB1-93D8-412E-B406-50D0B56F04F2}"/>
              </a:ext>
            </a:extLst>
          </p:cNvPr>
          <p:cNvGrpSpPr/>
          <p:nvPr/>
        </p:nvGrpSpPr>
        <p:grpSpPr>
          <a:xfrm>
            <a:off x="7142858" y="239963"/>
            <a:ext cx="5857875" cy="3609975"/>
            <a:chOff x="7142858" y="239963"/>
            <a:chExt cx="5857875" cy="3609975"/>
          </a:xfrm>
        </p:grpSpPr>
        <p:pic>
          <p:nvPicPr>
            <p:cNvPr id="8" name="Picture 7">
              <a:extLst>
                <a:ext uri="{FF2B5EF4-FFF2-40B4-BE49-F238E27FC236}">
                  <a16:creationId xmlns:a16="http://schemas.microsoft.com/office/drawing/2014/main" id="{FB59D9F8-D061-43EB-8D9C-82358334BC57}"/>
                </a:ext>
              </a:extLst>
            </p:cNvPr>
            <p:cNvPicPr>
              <a:picLocks noChangeAspect="1"/>
            </p:cNvPicPr>
            <p:nvPr/>
          </p:nvPicPr>
          <p:blipFill>
            <a:blip r:embed="rId4"/>
            <a:stretch>
              <a:fillRect/>
            </a:stretch>
          </p:blipFill>
          <p:spPr>
            <a:xfrm>
              <a:off x="7142858" y="239963"/>
              <a:ext cx="5857875" cy="3609975"/>
            </a:xfrm>
            <a:prstGeom prst="rect">
              <a:avLst/>
            </a:prstGeom>
          </p:spPr>
        </p:pic>
        <p:sp>
          <p:nvSpPr>
            <p:cNvPr id="4" name="Rectangle 3">
              <a:extLst>
                <a:ext uri="{FF2B5EF4-FFF2-40B4-BE49-F238E27FC236}">
                  <a16:creationId xmlns:a16="http://schemas.microsoft.com/office/drawing/2014/main" id="{5E7D8311-9D03-424E-9D21-634353F2BE0C}"/>
                </a:ext>
              </a:extLst>
            </p:cNvPr>
            <p:cNvSpPr/>
            <p:nvPr/>
          </p:nvSpPr>
          <p:spPr>
            <a:xfrm>
              <a:off x="7852528" y="3429000"/>
              <a:ext cx="1060188" cy="341722"/>
            </a:xfrm>
            <a:prstGeom prst="rect">
              <a:avLst/>
            </a:prstGeom>
            <a:solidFill>
              <a:srgbClr val="222733"/>
            </a:solidFill>
            <a:ln>
              <a:solidFill>
                <a:srgbClr val="2227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92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60F6-950F-4C51-BD0C-199F5006D92B}"/>
              </a:ext>
            </a:extLst>
          </p:cNvPr>
          <p:cNvSpPr>
            <a:spLocks noGrp="1"/>
          </p:cNvSpPr>
          <p:nvPr>
            <p:ph type="ctrTitle"/>
          </p:nvPr>
        </p:nvSpPr>
        <p:spPr/>
        <p:txBody>
          <a:bodyPr/>
          <a:lstStyle/>
          <a:p>
            <a:r>
              <a:rPr lang="en-US" dirty="0"/>
              <a:t>Social Engineering</a:t>
            </a:r>
          </a:p>
        </p:txBody>
      </p:sp>
      <p:sp>
        <p:nvSpPr>
          <p:cNvPr id="3" name="Slide Number Placeholder 2">
            <a:extLst>
              <a:ext uri="{FF2B5EF4-FFF2-40B4-BE49-F238E27FC236}">
                <a16:creationId xmlns:a16="http://schemas.microsoft.com/office/drawing/2014/main" id="{E92ACC97-83A9-459A-851B-3A41E59EF4CE}"/>
              </a:ext>
            </a:extLst>
          </p:cNvPr>
          <p:cNvSpPr>
            <a:spLocks noGrp="1"/>
          </p:cNvSpPr>
          <p:nvPr>
            <p:ph type="sldNum" sz="quarter" idx="12"/>
          </p:nvPr>
        </p:nvSpPr>
        <p:spPr/>
        <p:txBody>
          <a:bodyPr/>
          <a:lstStyle/>
          <a:p>
            <a:r>
              <a:rPr lang="en-US"/>
              <a:t> PAGE </a:t>
            </a:r>
            <a:fld id="{0239C03D-72B6-8E44-B0AC-A430403E454C}" type="slidenum">
              <a:rPr lang="en-US" smtClean="0"/>
              <a:pPr/>
              <a:t>11</a:t>
            </a:fld>
            <a:endParaRPr lang="en-US" dirty="0"/>
          </a:p>
        </p:txBody>
      </p:sp>
      <p:sp>
        <p:nvSpPr>
          <p:cNvPr id="5" name="TextBox 4">
            <a:extLst>
              <a:ext uri="{FF2B5EF4-FFF2-40B4-BE49-F238E27FC236}">
                <a16:creationId xmlns:a16="http://schemas.microsoft.com/office/drawing/2014/main" id="{1C84ADA4-8328-4848-A0E7-71E6470F7E12}"/>
              </a:ext>
            </a:extLst>
          </p:cNvPr>
          <p:cNvSpPr txBox="1"/>
          <p:nvPr/>
        </p:nvSpPr>
        <p:spPr>
          <a:xfrm>
            <a:off x="1371599" y="1154220"/>
            <a:ext cx="1358152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Phishing, phishing, phishing. Don’t click on links. Don’t open attachments. Phishing, phishing, phishing, phishing, phishing, phishing </a:t>
            </a:r>
          </a:p>
        </p:txBody>
      </p:sp>
      <p:sp>
        <p:nvSpPr>
          <p:cNvPr id="6" name="TextBox 5">
            <a:extLst>
              <a:ext uri="{FF2B5EF4-FFF2-40B4-BE49-F238E27FC236}">
                <a16:creationId xmlns:a16="http://schemas.microsoft.com/office/drawing/2014/main" id="{30D0539A-5302-41A0-8145-35635128015E}"/>
              </a:ext>
            </a:extLst>
          </p:cNvPr>
          <p:cNvSpPr txBox="1"/>
          <p:nvPr/>
        </p:nvSpPr>
        <p:spPr>
          <a:xfrm>
            <a:off x="1371599" y="1574199"/>
            <a:ext cx="863454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Let’s see it from a different perspective – the hacker’s perspective…</a:t>
            </a:r>
          </a:p>
        </p:txBody>
      </p:sp>
      <p:sp>
        <p:nvSpPr>
          <p:cNvPr id="7" name="TextBox 6">
            <a:extLst>
              <a:ext uri="{FF2B5EF4-FFF2-40B4-BE49-F238E27FC236}">
                <a16:creationId xmlns:a16="http://schemas.microsoft.com/office/drawing/2014/main" id="{BA7B32B4-979D-4ACE-A61A-25BC93F6E783}"/>
              </a:ext>
            </a:extLst>
          </p:cNvPr>
          <p:cNvSpPr txBox="1"/>
          <p:nvPr/>
        </p:nvSpPr>
        <p:spPr>
          <a:xfrm>
            <a:off x="1973512" y="2091999"/>
            <a:ext cx="5425440" cy="1384995"/>
          </a:xfrm>
          <a:prstGeom prst="rect">
            <a:avLst/>
          </a:prstGeom>
          <a:noFill/>
        </p:spPr>
        <p:txBody>
          <a:bodyPr wrap="square" rtlCol="0">
            <a:spAutoFit/>
          </a:bodyPr>
          <a:lstStyle/>
          <a:p>
            <a:r>
              <a:rPr lang="en-US" sz="2000" b="1" dirty="0">
                <a:solidFill>
                  <a:schemeClr val="tx2"/>
                </a:solidFill>
                <a:latin typeface="Arial" panose="020B0604020202020204" pitchFamily="34" charset="0"/>
                <a:cs typeface="Arial" panose="020B0604020202020204" pitchFamily="34" charset="0"/>
              </a:rPr>
              <a:t>Step 1: Clone Login Page</a:t>
            </a:r>
          </a:p>
          <a:p>
            <a:pPr marL="800100" lvl="1" indent="-34290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Identify a target with a login page from open-source intelligence gathering.</a:t>
            </a:r>
          </a:p>
          <a:p>
            <a:pPr marL="800100" lvl="1" indent="-34290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Use publicly available tools to create a copy of that webpage.</a:t>
            </a:r>
          </a:p>
        </p:txBody>
      </p:sp>
      <p:sp>
        <p:nvSpPr>
          <p:cNvPr id="8" name="TextBox 7">
            <a:extLst>
              <a:ext uri="{FF2B5EF4-FFF2-40B4-BE49-F238E27FC236}">
                <a16:creationId xmlns:a16="http://schemas.microsoft.com/office/drawing/2014/main" id="{7FA10020-856C-4583-BFED-96EE859C6A84}"/>
              </a:ext>
            </a:extLst>
          </p:cNvPr>
          <p:cNvSpPr txBox="1"/>
          <p:nvPr/>
        </p:nvSpPr>
        <p:spPr>
          <a:xfrm>
            <a:off x="1973511" y="5217156"/>
            <a:ext cx="5099637" cy="1138773"/>
          </a:xfrm>
          <a:prstGeom prst="rect">
            <a:avLst/>
          </a:prstGeom>
          <a:noFill/>
        </p:spPr>
        <p:txBody>
          <a:bodyPr wrap="square" rtlCol="0">
            <a:spAutoFit/>
          </a:bodyPr>
          <a:lstStyle/>
          <a:p>
            <a:r>
              <a:rPr lang="en-US" sz="2000" b="1" dirty="0">
                <a:solidFill>
                  <a:schemeClr val="tx2"/>
                </a:solidFill>
                <a:latin typeface="Arial" panose="020B0604020202020204" pitchFamily="34" charset="0"/>
                <a:cs typeface="Arial" panose="020B0604020202020204" pitchFamily="34" charset="0"/>
              </a:rPr>
              <a:t>Step 3: Profit</a:t>
            </a:r>
          </a:p>
          <a:p>
            <a:pPr marL="742950" lvl="1" indent="-28575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Send some emails pretending to be from IT Support</a:t>
            </a:r>
          </a:p>
          <a:p>
            <a:pPr marL="742950" lvl="1" indent="-285750">
              <a:buFont typeface="Arial" panose="020B0604020202020204" pitchFamily="34" charset="0"/>
              <a:buChar char="•"/>
            </a:pPr>
            <a:r>
              <a:rPr lang="en-US" sz="1600" b="1" dirty="0">
                <a:solidFill>
                  <a:srgbClr val="FF0000"/>
                </a:solidFill>
                <a:latin typeface="Arial" panose="020B0604020202020204" pitchFamily="34" charset="0"/>
                <a:cs typeface="Arial" panose="020B0604020202020204" pitchFamily="34" charset="0"/>
              </a:rPr>
              <a:t>Collect stolen credentials</a:t>
            </a:r>
            <a:endParaRPr lang="en-US" sz="20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17723A3-1BEA-419B-B6FE-17BDFC770EBD}"/>
              </a:ext>
            </a:extLst>
          </p:cNvPr>
          <p:cNvSpPr txBox="1"/>
          <p:nvPr/>
        </p:nvSpPr>
        <p:spPr>
          <a:xfrm>
            <a:off x="1973512" y="3649905"/>
            <a:ext cx="5099637" cy="1384995"/>
          </a:xfrm>
          <a:prstGeom prst="rect">
            <a:avLst/>
          </a:prstGeom>
          <a:noFill/>
        </p:spPr>
        <p:txBody>
          <a:bodyPr wrap="square" rtlCol="0">
            <a:spAutoFit/>
          </a:bodyPr>
          <a:lstStyle/>
          <a:p>
            <a:r>
              <a:rPr lang="en-US" sz="2000" b="1" dirty="0">
                <a:solidFill>
                  <a:schemeClr val="tx2"/>
                </a:solidFill>
                <a:latin typeface="Arial" panose="020B0604020202020204" pitchFamily="34" charset="0"/>
                <a:cs typeface="Arial" panose="020B0604020202020204" pitchFamily="34" charset="0"/>
              </a:rPr>
              <a:t>Step 2: Harvest Credentials</a:t>
            </a:r>
          </a:p>
          <a:p>
            <a:pPr marL="800100" lvl="1" indent="-34290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Modify the source code of the form to write data which is entered to a file.</a:t>
            </a:r>
          </a:p>
          <a:p>
            <a:pPr marL="800100" lvl="1" indent="-34290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Buy a lookalike domain.</a:t>
            </a:r>
          </a:p>
          <a:p>
            <a:pPr marL="800100" lvl="1" indent="-342900">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Host the malicious landing page.</a:t>
            </a:r>
          </a:p>
        </p:txBody>
      </p:sp>
      <p:pic>
        <p:nvPicPr>
          <p:cNvPr id="10" name="Picture 9">
            <a:extLst>
              <a:ext uri="{FF2B5EF4-FFF2-40B4-BE49-F238E27FC236}">
                <a16:creationId xmlns:a16="http://schemas.microsoft.com/office/drawing/2014/main" id="{922E34E1-0CBE-40C5-9E67-DF6FC9152A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605913" y="2452184"/>
            <a:ext cx="4423955" cy="2764972"/>
          </a:xfrm>
          <a:prstGeom prst="rect">
            <a:avLst/>
          </a:prstGeom>
        </p:spPr>
      </p:pic>
    </p:spTree>
    <p:extLst>
      <p:ext uri="{BB962C8B-B14F-4D97-AF65-F5344CB8AC3E}">
        <p14:creationId xmlns:p14="http://schemas.microsoft.com/office/powerpoint/2010/main" val="344065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D9CD-9518-4002-B51E-CEEE4C40D598}"/>
              </a:ext>
            </a:extLst>
          </p:cNvPr>
          <p:cNvSpPr>
            <a:spLocks noGrp="1"/>
          </p:cNvSpPr>
          <p:nvPr>
            <p:ph type="ctrTitle"/>
          </p:nvPr>
        </p:nvSpPr>
        <p:spPr/>
        <p:txBody>
          <a:bodyPr/>
          <a:lstStyle/>
          <a:p>
            <a:r>
              <a:rPr lang="en-US" dirty="0"/>
              <a:t>Social Engineering: Best Defense</a:t>
            </a:r>
          </a:p>
        </p:txBody>
      </p:sp>
      <p:sp>
        <p:nvSpPr>
          <p:cNvPr id="3" name="Slide Number Placeholder 2">
            <a:extLst>
              <a:ext uri="{FF2B5EF4-FFF2-40B4-BE49-F238E27FC236}">
                <a16:creationId xmlns:a16="http://schemas.microsoft.com/office/drawing/2014/main" id="{FBC3A035-84DC-499D-B3C9-3B61ECE25E15}"/>
              </a:ext>
            </a:extLst>
          </p:cNvPr>
          <p:cNvSpPr>
            <a:spLocks noGrp="1"/>
          </p:cNvSpPr>
          <p:nvPr>
            <p:ph type="sldNum" sz="quarter" idx="12"/>
          </p:nvPr>
        </p:nvSpPr>
        <p:spPr/>
        <p:txBody>
          <a:bodyPr/>
          <a:lstStyle/>
          <a:p>
            <a:r>
              <a:rPr lang="en-US" dirty="0"/>
              <a:t> PAGE </a:t>
            </a:r>
            <a:fld id="{0239C03D-72B6-8E44-B0AC-A430403E454C}" type="slidenum">
              <a:rPr lang="en-US" smtClean="0"/>
              <a:pPr/>
              <a:t>12</a:t>
            </a:fld>
            <a:endParaRPr lang="en-US" dirty="0"/>
          </a:p>
        </p:txBody>
      </p:sp>
      <p:sp>
        <p:nvSpPr>
          <p:cNvPr id="6" name="Content Placeholder 2">
            <a:extLst>
              <a:ext uri="{FF2B5EF4-FFF2-40B4-BE49-F238E27FC236}">
                <a16:creationId xmlns:a16="http://schemas.microsoft.com/office/drawing/2014/main" id="{3E4C8651-8017-447A-8647-314518387D2D}"/>
              </a:ext>
            </a:extLst>
          </p:cNvPr>
          <p:cNvSpPr txBox="1">
            <a:spLocks/>
          </p:cNvSpPr>
          <p:nvPr/>
        </p:nvSpPr>
        <p:spPr>
          <a:xfrm>
            <a:off x="807835" y="1281880"/>
            <a:ext cx="11096781" cy="4294239"/>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2900" indent="-342900" defTabSz="457200">
              <a:lnSpc>
                <a:spcPct val="80000"/>
              </a:lnSpc>
              <a:spcBef>
                <a:spcPct val="20000"/>
              </a:spcBef>
              <a:buFont typeface="Arial"/>
              <a:buChar char="•"/>
            </a:pPr>
            <a:r>
              <a:rPr lang="en-US" sz="1800" b="1" dirty="0">
                <a:latin typeface="Arial" panose="020B0604020202020204" pitchFamily="34" charset="0"/>
                <a:cs typeface="Arial" panose="020B0604020202020204" pitchFamily="34" charset="0"/>
              </a:rPr>
              <a:t>For end users</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Never assume an email is from who it says it is from. It’s trivial to spoof names.</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Never assume a website is what it says it is. It takes only a few clicks to clone a website.</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Never assume a link in an email is taking you to where it says it is. Hover!</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Always beware of emails that mention entering credentials, or links that bring you directly to a login screen.</a:t>
            </a:r>
          </a:p>
          <a:p>
            <a:pPr marL="342900" indent="-342900" defTabSz="457200">
              <a:lnSpc>
                <a:spcPct val="80000"/>
              </a:lnSpc>
              <a:spcBef>
                <a:spcPct val="20000"/>
              </a:spcBef>
              <a:buFont typeface="Arial"/>
              <a:buChar char="•"/>
            </a:pPr>
            <a:endParaRPr lang="en-US" sz="1800" dirty="0">
              <a:latin typeface="Arial" panose="020B0604020202020204" pitchFamily="34" charset="0"/>
              <a:cs typeface="Arial" panose="020B0604020202020204" pitchFamily="34" charset="0"/>
            </a:endParaRPr>
          </a:p>
          <a:p>
            <a:pPr marL="342900" indent="-342900" defTabSz="457200">
              <a:lnSpc>
                <a:spcPct val="80000"/>
              </a:lnSpc>
              <a:spcBef>
                <a:spcPct val="20000"/>
              </a:spcBef>
              <a:buFont typeface="Arial"/>
              <a:buChar char="•"/>
            </a:pPr>
            <a:r>
              <a:rPr lang="en-US" sz="1800" b="1" dirty="0">
                <a:latin typeface="Arial" panose="020B0604020202020204" pitchFamily="34" charset="0"/>
                <a:cs typeface="Arial" panose="020B0604020202020204" pitchFamily="34" charset="0"/>
              </a:rPr>
              <a:t>For IT stakeholders</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You should own all available top-level domains for your organization (i.e. com, org, net).</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You should own common variations of your primary domain name.</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You should provide training to your end users.</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You should be phishing your users on a regular basis.</a:t>
            </a: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You should consider implementing perimeter controls to block requests based on </a:t>
            </a:r>
            <a:r>
              <a:rPr lang="en-US" sz="1600" i="1" dirty="0">
                <a:latin typeface="Arial" panose="020B0604020202020204" pitchFamily="34" charset="0"/>
                <a:cs typeface="Arial" panose="020B0604020202020204" pitchFamily="34" charset="0"/>
              </a:rPr>
              <a:t>domain age.</a:t>
            </a:r>
            <a:endParaRPr lang="en-US" sz="1600" dirty="0">
              <a:latin typeface="Arial" panose="020B0604020202020204" pitchFamily="34" charset="0"/>
              <a:cs typeface="Arial" panose="020B0604020202020204" pitchFamily="34" charset="0"/>
            </a:endParaRPr>
          </a:p>
          <a:p>
            <a:pPr marL="457200" lvl="1" indent="0" defTabSz="457200">
              <a:lnSpc>
                <a:spcPct val="80000"/>
              </a:lnSpc>
              <a:spcBef>
                <a:spcPct val="20000"/>
              </a:spcBef>
              <a:buNone/>
            </a:pPr>
            <a:endParaRPr lang="en-US" sz="1600" dirty="0">
              <a:latin typeface="Arial" panose="020B0604020202020204" pitchFamily="34" charset="0"/>
              <a:cs typeface="Arial" panose="020B0604020202020204" pitchFamily="34" charset="0"/>
            </a:endParaRPr>
          </a:p>
          <a:p>
            <a:pPr marL="800100" lvl="1" indent="-342900" defTabSz="457200">
              <a:lnSpc>
                <a:spcPct val="80000"/>
              </a:lnSpc>
              <a:spcBef>
                <a:spcPct val="20000"/>
              </a:spcBef>
              <a:buFont typeface="Arial"/>
              <a:buChar char="•"/>
            </a:pPr>
            <a:r>
              <a:rPr lang="en-US" sz="1600" dirty="0">
                <a:latin typeface="Arial" panose="020B0604020202020204" pitchFamily="34" charset="0"/>
                <a:cs typeface="Arial" panose="020B0604020202020204" pitchFamily="34" charset="0"/>
              </a:rPr>
              <a:t>You </a:t>
            </a:r>
            <a:r>
              <a:rPr lang="en-US" sz="1600" u="sng" dirty="0">
                <a:latin typeface="Arial" panose="020B0604020202020204" pitchFamily="34" charset="0"/>
                <a:cs typeface="Arial" panose="020B0604020202020204" pitchFamily="34" charset="0"/>
              </a:rPr>
              <a:t>must</a:t>
            </a:r>
            <a:r>
              <a:rPr lang="en-US" sz="1600" dirty="0">
                <a:latin typeface="Arial" panose="020B0604020202020204" pitchFamily="34" charset="0"/>
                <a:cs typeface="Arial" panose="020B0604020202020204" pitchFamily="34" charset="0"/>
              </a:rPr>
              <a:t> deploy </a:t>
            </a:r>
            <a:r>
              <a:rPr lang="en-US" sz="1600" b="1" dirty="0">
                <a:latin typeface="Arial" panose="020B0604020202020204" pitchFamily="34" charset="0"/>
                <a:cs typeface="Arial" panose="020B0604020202020204" pitchFamily="34" charset="0"/>
              </a:rPr>
              <a:t>multifactor authentication</a:t>
            </a:r>
            <a:r>
              <a:rPr lang="en-US" sz="1600" dirty="0">
                <a:latin typeface="Arial" panose="020B0604020202020204" pitchFamily="34" charset="0"/>
                <a:cs typeface="Arial" panose="020B0604020202020204" pitchFamily="34" charset="0"/>
              </a:rPr>
              <a:t> for all internet-facing resources</a:t>
            </a:r>
          </a:p>
          <a:p>
            <a:pPr marL="0" indent="0">
              <a:buNone/>
            </a:pPr>
            <a:endParaRPr lang="en-US" dirty="0"/>
          </a:p>
        </p:txBody>
      </p:sp>
      <p:pic>
        <p:nvPicPr>
          <p:cNvPr id="7" name="Picture 6">
            <a:extLst>
              <a:ext uri="{FF2B5EF4-FFF2-40B4-BE49-F238E27FC236}">
                <a16:creationId xmlns:a16="http://schemas.microsoft.com/office/drawing/2014/main" id="{CEB8DE29-D563-4E31-88D5-5125BBEC5B6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336772" y="4124220"/>
            <a:ext cx="2617790" cy="2617790"/>
          </a:xfrm>
          <a:prstGeom prst="rect">
            <a:avLst/>
          </a:prstGeom>
        </p:spPr>
      </p:pic>
    </p:spTree>
    <p:extLst>
      <p:ext uri="{BB962C8B-B14F-4D97-AF65-F5344CB8AC3E}">
        <p14:creationId xmlns:p14="http://schemas.microsoft.com/office/powerpoint/2010/main" val="61609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9E0F-5F82-4ECC-84B3-33CB54E661B3}"/>
              </a:ext>
            </a:extLst>
          </p:cNvPr>
          <p:cNvSpPr>
            <a:spLocks noGrp="1"/>
          </p:cNvSpPr>
          <p:nvPr>
            <p:ph type="ctrTitle"/>
          </p:nvPr>
        </p:nvSpPr>
        <p:spPr/>
        <p:txBody>
          <a:bodyPr/>
          <a:lstStyle/>
          <a:p>
            <a:r>
              <a:rPr lang="en-US" dirty="0"/>
              <a:t>Compromised Credential Abuse</a:t>
            </a:r>
          </a:p>
        </p:txBody>
      </p:sp>
      <p:sp>
        <p:nvSpPr>
          <p:cNvPr id="3" name="Slide Number Placeholder 2">
            <a:extLst>
              <a:ext uri="{FF2B5EF4-FFF2-40B4-BE49-F238E27FC236}">
                <a16:creationId xmlns:a16="http://schemas.microsoft.com/office/drawing/2014/main" id="{EFACED45-4AC7-4880-9FCD-49A4E7D7D88C}"/>
              </a:ext>
            </a:extLst>
          </p:cNvPr>
          <p:cNvSpPr>
            <a:spLocks noGrp="1"/>
          </p:cNvSpPr>
          <p:nvPr>
            <p:ph type="sldNum" sz="quarter" idx="12"/>
          </p:nvPr>
        </p:nvSpPr>
        <p:spPr/>
        <p:txBody>
          <a:bodyPr/>
          <a:lstStyle/>
          <a:p>
            <a:r>
              <a:rPr lang="en-US"/>
              <a:t> PAGE </a:t>
            </a:r>
            <a:fld id="{0239C03D-72B6-8E44-B0AC-A430403E454C}" type="slidenum">
              <a:rPr lang="en-US" smtClean="0"/>
              <a:pPr/>
              <a:t>13</a:t>
            </a:fld>
            <a:endParaRPr lang="en-US" dirty="0"/>
          </a:p>
        </p:txBody>
      </p:sp>
      <p:sp>
        <p:nvSpPr>
          <p:cNvPr id="5" name="Content Placeholder 2">
            <a:extLst>
              <a:ext uri="{FF2B5EF4-FFF2-40B4-BE49-F238E27FC236}">
                <a16:creationId xmlns:a16="http://schemas.microsoft.com/office/drawing/2014/main" id="{DFE62B45-64B9-40ED-9DB6-37B25BF9B467}"/>
              </a:ext>
            </a:extLst>
          </p:cNvPr>
          <p:cNvSpPr txBox="1">
            <a:spLocks/>
          </p:cNvSpPr>
          <p:nvPr/>
        </p:nvSpPr>
        <p:spPr>
          <a:xfrm>
            <a:off x="832258" y="1459619"/>
            <a:ext cx="9601200" cy="3938761"/>
          </a:xfrm>
          <a:prstGeom prst="rect">
            <a:avLst/>
          </a:prstGeom>
        </p:spPr>
        <p:txBody>
          <a:bodyPr>
            <a:normAutofit fontScale="40000" lnSpcReduction="20000"/>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500" dirty="0">
                <a:solidFill>
                  <a:schemeClr val="tx1"/>
                </a:solidFill>
                <a:latin typeface="+mn-lt"/>
                <a:cs typeface="Arial" panose="020B0604020202020204" pitchFamily="34" charset="0"/>
              </a:rPr>
              <a:t>We can only control the information in our possession.</a:t>
            </a:r>
          </a:p>
          <a:p>
            <a:pPr lvl="1">
              <a:buFont typeface="Arial" panose="020B0604020202020204" pitchFamily="34" charset="0"/>
              <a:buChar char="•"/>
            </a:pPr>
            <a:r>
              <a:rPr lang="en-US" sz="4000" dirty="0">
                <a:cs typeface="Arial" panose="020B0604020202020204" pitchFamily="34" charset="0"/>
              </a:rPr>
              <a:t>Consider it ”secure” if it’s on our server, in our datacenter, etc.</a:t>
            </a:r>
          </a:p>
          <a:p>
            <a:pPr lvl="1">
              <a:buFont typeface="Arial" panose="020B0604020202020204" pitchFamily="34" charset="0"/>
              <a:buChar char="•"/>
            </a:pPr>
            <a:endParaRPr lang="en-US" sz="4500" dirty="0">
              <a:cs typeface="Arial" panose="020B0604020202020204" pitchFamily="34" charset="0"/>
            </a:endParaRPr>
          </a:p>
          <a:p>
            <a:pPr marL="285750" indent="-285750">
              <a:buFont typeface="Arial" panose="020B0604020202020204" pitchFamily="34" charset="0"/>
              <a:buChar char="•"/>
            </a:pPr>
            <a:r>
              <a:rPr lang="en-US" sz="4500" dirty="0">
                <a:solidFill>
                  <a:schemeClr val="tx1"/>
                </a:solidFill>
                <a:latin typeface="+mn-lt"/>
                <a:cs typeface="Arial" panose="020B0604020202020204" pitchFamily="34" charset="0"/>
              </a:rPr>
              <a:t>The most valuable information is the data that is not centrally managed. </a:t>
            </a:r>
          </a:p>
          <a:p>
            <a:pPr marL="285750" indent="-285750">
              <a:buFont typeface="Arial" panose="020B0604020202020204" pitchFamily="34" charset="0"/>
              <a:buChar char="•"/>
            </a:pPr>
            <a:endParaRPr lang="en-US" sz="4500" dirty="0">
              <a:solidFill>
                <a:schemeClr val="tx1"/>
              </a:solidFill>
              <a:latin typeface="+mn-lt"/>
              <a:cs typeface="Arial" panose="020B0604020202020204" pitchFamily="34" charset="0"/>
            </a:endParaRPr>
          </a:p>
          <a:p>
            <a:pPr marL="285750" indent="-285750">
              <a:buFont typeface="Arial" panose="020B0604020202020204" pitchFamily="34" charset="0"/>
              <a:buChar char="•"/>
            </a:pPr>
            <a:r>
              <a:rPr lang="en-US" sz="4500" dirty="0">
                <a:solidFill>
                  <a:schemeClr val="tx1"/>
                </a:solidFill>
                <a:latin typeface="+mn-lt"/>
                <a:cs typeface="Arial" panose="020B0604020202020204" pitchFamily="34" charset="0"/>
              </a:rPr>
              <a:t>What information is managed by your end users? To some extent:</a:t>
            </a:r>
          </a:p>
          <a:p>
            <a:pPr lvl="1">
              <a:buFont typeface="Arial" panose="020B0604020202020204" pitchFamily="34" charset="0"/>
              <a:buChar char="•"/>
            </a:pPr>
            <a:r>
              <a:rPr lang="en-US" sz="4000" dirty="0">
                <a:cs typeface="Arial" panose="020B0604020202020204" pitchFamily="34" charset="0"/>
              </a:rPr>
              <a:t>Business sensitive information</a:t>
            </a:r>
          </a:p>
          <a:p>
            <a:pPr lvl="1">
              <a:buFont typeface="Arial" panose="020B0604020202020204" pitchFamily="34" charset="0"/>
              <a:buChar char="•"/>
            </a:pPr>
            <a:r>
              <a:rPr lang="en-US" sz="4000" dirty="0">
                <a:cs typeface="Arial" panose="020B0604020202020204" pitchFamily="34" charset="0"/>
              </a:rPr>
              <a:t>Their usernames/email addresses</a:t>
            </a:r>
          </a:p>
          <a:p>
            <a:pPr lvl="1">
              <a:buFont typeface="Arial" panose="020B0604020202020204" pitchFamily="34" charset="0"/>
              <a:buChar char="•"/>
            </a:pPr>
            <a:r>
              <a:rPr lang="en-US" sz="4000" dirty="0">
                <a:cs typeface="Arial" panose="020B0604020202020204" pitchFamily="34" charset="0"/>
              </a:rPr>
              <a:t>Their passwords</a:t>
            </a:r>
          </a:p>
          <a:p>
            <a:pPr marL="457200" lvl="1" indent="0">
              <a:buNone/>
            </a:pPr>
            <a:endParaRPr lang="en-US" sz="4500" dirty="0">
              <a:cs typeface="Arial" panose="020B0604020202020204" pitchFamily="34" charset="0"/>
            </a:endParaRPr>
          </a:p>
          <a:p>
            <a:pPr>
              <a:buFont typeface="Arial" panose="020B0604020202020204" pitchFamily="34" charset="0"/>
              <a:buChar char="•"/>
            </a:pPr>
            <a:r>
              <a:rPr lang="en-US" sz="4500" dirty="0">
                <a:solidFill>
                  <a:schemeClr val="tx1"/>
                </a:solidFill>
                <a:latin typeface="+mn-lt"/>
                <a:cs typeface="Arial" panose="020B0604020202020204" pitchFamily="34" charset="0"/>
              </a:rPr>
              <a:t>Because of this, you can’t prevent:</a:t>
            </a:r>
          </a:p>
          <a:p>
            <a:pPr lvl="1">
              <a:buFont typeface="Arial" panose="020B0604020202020204" pitchFamily="34" charset="0"/>
              <a:buChar char="•"/>
            </a:pPr>
            <a:r>
              <a:rPr lang="en-US" sz="4000" dirty="0">
                <a:cs typeface="Arial" panose="020B0604020202020204" pitchFamily="34" charset="0"/>
              </a:rPr>
              <a:t>Use of work emails on external sites &amp; services</a:t>
            </a:r>
          </a:p>
          <a:p>
            <a:pPr lvl="1">
              <a:buFont typeface="Arial" panose="020B0604020202020204" pitchFamily="34" charset="0"/>
              <a:buChar char="•"/>
            </a:pPr>
            <a:r>
              <a:rPr lang="en-US" sz="4000" dirty="0">
                <a:cs typeface="Arial" panose="020B0604020202020204" pitchFamily="34" charset="0"/>
              </a:rPr>
              <a:t>Password sharing across multiple sites</a:t>
            </a:r>
          </a:p>
          <a:p>
            <a:pPr lvl="1">
              <a:buFont typeface="Arial" panose="020B0604020202020204" pitchFamily="34" charset="0"/>
              <a:buChar char="•"/>
            </a:pPr>
            <a:endParaRPr lang="en-US" sz="4500" dirty="0">
              <a:cs typeface="Arial" panose="020B0604020202020204" pitchFamily="34" charset="0"/>
            </a:endParaRPr>
          </a:p>
          <a:p>
            <a:endParaRPr lang="en-US" sz="4500" dirty="0">
              <a:solidFill>
                <a:schemeClr val="tx1"/>
              </a:solidFill>
              <a:latin typeface="+mn-lt"/>
              <a:cs typeface="Arial" panose="020B0604020202020204" pitchFamily="34" charset="0"/>
            </a:endParaRPr>
          </a:p>
          <a:p>
            <a:endParaRPr lang="en-US" sz="4500" dirty="0">
              <a:solidFill>
                <a:schemeClr val="tx1"/>
              </a:solidFill>
              <a:latin typeface="+mn-lt"/>
              <a:cs typeface="Arial" panose="020B0604020202020204" pitchFamily="34" charset="0"/>
            </a:endParaRPr>
          </a:p>
          <a:p>
            <a:pPr lvl="1"/>
            <a:endParaRPr lang="en-US" sz="4500" dirty="0">
              <a:cs typeface="Arial" panose="020B0604020202020204" pitchFamily="34" charset="0"/>
            </a:endParaRPr>
          </a:p>
          <a:p>
            <a:endParaRPr lang="en-US" sz="1800" dirty="0">
              <a:latin typeface="+mj-lt"/>
              <a:cs typeface="Arial" panose="020B0604020202020204" pitchFamily="34" charset="0"/>
            </a:endParaRPr>
          </a:p>
        </p:txBody>
      </p:sp>
      <p:sp>
        <p:nvSpPr>
          <p:cNvPr id="6" name="Rectangle 5">
            <a:extLst>
              <a:ext uri="{FF2B5EF4-FFF2-40B4-BE49-F238E27FC236}">
                <a16:creationId xmlns:a16="http://schemas.microsoft.com/office/drawing/2014/main" id="{BEEE0740-876B-4440-8C15-CAE61AE98ECC}"/>
              </a:ext>
            </a:extLst>
          </p:cNvPr>
          <p:cNvSpPr/>
          <p:nvPr/>
        </p:nvSpPr>
        <p:spPr>
          <a:xfrm>
            <a:off x="3743130" y="5623064"/>
            <a:ext cx="3127933" cy="461665"/>
          </a:xfrm>
          <a:prstGeom prst="rect">
            <a:avLst/>
          </a:prstGeom>
        </p:spPr>
        <p:txBody>
          <a:bodyPr wrap="square">
            <a:spAutoFit/>
          </a:bodyPr>
          <a:lstStyle/>
          <a:p>
            <a:r>
              <a:rPr lang="en-US" sz="2400" b="1" dirty="0">
                <a:solidFill>
                  <a:srgbClr val="FF0000"/>
                </a:solidFill>
                <a:latin typeface="+mj-lt"/>
              </a:rPr>
              <a:t>TARGET THIS DATA</a:t>
            </a:r>
            <a:endParaRPr lang="en-US" sz="2400" dirty="0">
              <a:latin typeface="+mj-lt"/>
            </a:endParaRPr>
          </a:p>
        </p:txBody>
      </p:sp>
      <p:pic>
        <p:nvPicPr>
          <p:cNvPr id="11" name="Picture 10">
            <a:extLst>
              <a:ext uri="{FF2B5EF4-FFF2-40B4-BE49-F238E27FC236}">
                <a16:creationId xmlns:a16="http://schemas.microsoft.com/office/drawing/2014/main" id="{E1792B85-05EB-4D91-B0F6-6CF455FCB473}"/>
              </a:ext>
            </a:extLst>
          </p:cNvPr>
          <p:cNvPicPr>
            <a:picLocks noChangeAspect="1"/>
          </p:cNvPicPr>
          <p:nvPr/>
        </p:nvPicPr>
        <p:blipFill>
          <a:blip r:embed="rId2"/>
          <a:stretch>
            <a:fillRect/>
          </a:stretch>
        </p:blipFill>
        <p:spPr>
          <a:xfrm>
            <a:off x="8177771" y="3759926"/>
            <a:ext cx="3589585" cy="1960466"/>
          </a:xfrm>
          <a:prstGeom prst="rect">
            <a:avLst/>
          </a:prstGeom>
        </p:spPr>
      </p:pic>
    </p:spTree>
    <p:extLst>
      <p:ext uri="{BB962C8B-B14F-4D97-AF65-F5344CB8AC3E}">
        <p14:creationId xmlns:p14="http://schemas.microsoft.com/office/powerpoint/2010/main" val="313447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2A4D8A-C063-475D-8ADD-C92684892E38}"/>
              </a:ext>
            </a:extLst>
          </p:cNvPr>
          <p:cNvSpPr>
            <a:spLocks noGrp="1"/>
          </p:cNvSpPr>
          <p:nvPr>
            <p:ph type="sldNum" sz="quarter" idx="12"/>
          </p:nvPr>
        </p:nvSpPr>
        <p:spPr/>
        <p:txBody>
          <a:bodyPr/>
          <a:lstStyle/>
          <a:p>
            <a:r>
              <a:rPr lang="en-US"/>
              <a:t> PAGE </a:t>
            </a:r>
            <a:fld id="{0239C03D-72B6-8E44-B0AC-A430403E454C}" type="slidenum">
              <a:rPr lang="en-US" smtClean="0"/>
              <a:pPr/>
              <a:t>14</a:t>
            </a:fld>
            <a:endParaRPr lang="en-US" dirty="0"/>
          </a:p>
        </p:txBody>
      </p:sp>
      <p:pic>
        <p:nvPicPr>
          <p:cNvPr id="5" name="Picture 4">
            <a:extLst>
              <a:ext uri="{FF2B5EF4-FFF2-40B4-BE49-F238E27FC236}">
                <a16:creationId xmlns:a16="http://schemas.microsoft.com/office/drawing/2014/main" id="{EA753AD6-4D33-49AE-874D-727D19411ABE}"/>
              </a:ext>
            </a:extLst>
          </p:cNvPr>
          <p:cNvPicPr>
            <a:picLocks noChangeAspect="1"/>
          </p:cNvPicPr>
          <p:nvPr/>
        </p:nvPicPr>
        <p:blipFill>
          <a:blip r:embed="rId2"/>
          <a:stretch>
            <a:fillRect/>
          </a:stretch>
        </p:blipFill>
        <p:spPr>
          <a:xfrm>
            <a:off x="1101633" y="947475"/>
            <a:ext cx="928043" cy="917956"/>
          </a:xfrm>
          <a:prstGeom prst="rect">
            <a:avLst/>
          </a:prstGeom>
        </p:spPr>
      </p:pic>
      <p:sp>
        <p:nvSpPr>
          <p:cNvPr id="6" name="TextBox 5">
            <a:extLst>
              <a:ext uri="{FF2B5EF4-FFF2-40B4-BE49-F238E27FC236}">
                <a16:creationId xmlns:a16="http://schemas.microsoft.com/office/drawing/2014/main" id="{2F846E98-2141-440B-80CB-F355A28A024B}"/>
              </a:ext>
            </a:extLst>
          </p:cNvPr>
          <p:cNvSpPr txBox="1"/>
          <p:nvPr/>
        </p:nvSpPr>
        <p:spPr>
          <a:xfrm>
            <a:off x="976828" y="1954164"/>
            <a:ext cx="1627632" cy="523220"/>
          </a:xfrm>
          <a:prstGeom prst="rect">
            <a:avLst/>
          </a:prstGeom>
          <a:noFill/>
        </p:spPr>
        <p:txBody>
          <a:bodyPr wrap="square" rtlCol="0">
            <a:spAutoFit/>
          </a:bodyPr>
          <a:lstStyle/>
          <a:p>
            <a:r>
              <a:rPr lang="en-US" sz="1400" dirty="0"/>
              <a:t>jdoe@biz.org</a:t>
            </a:r>
          </a:p>
          <a:p>
            <a:r>
              <a:rPr lang="en-US" sz="1400" dirty="0"/>
              <a:t>Password123</a:t>
            </a:r>
          </a:p>
        </p:txBody>
      </p:sp>
      <p:sp>
        <p:nvSpPr>
          <p:cNvPr id="7" name="Down Arrow 5">
            <a:extLst>
              <a:ext uri="{FF2B5EF4-FFF2-40B4-BE49-F238E27FC236}">
                <a16:creationId xmlns:a16="http://schemas.microsoft.com/office/drawing/2014/main" id="{6C79C4AF-E09A-449E-A7FD-D8FFC0E759FE}"/>
              </a:ext>
            </a:extLst>
          </p:cNvPr>
          <p:cNvSpPr/>
          <p:nvPr/>
        </p:nvSpPr>
        <p:spPr>
          <a:xfrm>
            <a:off x="1227326" y="2565963"/>
            <a:ext cx="676656" cy="908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E2C849-B041-42BB-9B7E-DBBBFC13DCFF}"/>
              </a:ext>
            </a:extLst>
          </p:cNvPr>
          <p:cNvPicPr>
            <a:picLocks noChangeAspect="1"/>
          </p:cNvPicPr>
          <p:nvPr/>
        </p:nvPicPr>
        <p:blipFill>
          <a:blip r:embed="rId3"/>
          <a:stretch>
            <a:fillRect/>
          </a:stretch>
        </p:blipFill>
        <p:spPr>
          <a:xfrm>
            <a:off x="735709" y="3712519"/>
            <a:ext cx="983234" cy="853925"/>
          </a:xfrm>
          <a:prstGeom prst="rect">
            <a:avLst/>
          </a:prstGeom>
          <a:ln>
            <a:solidFill>
              <a:schemeClr val="tx2"/>
            </a:solidFill>
          </a:ln>
        </p:spPr>
      </p:pic>
      <p:pic>
        <p:nvPicPr>
          <p:cNvPr id="9" name="Picture 8">
            <a:extLst>
              <a:ext uri="{FF2B5EF4-FFF2-40B4-BE49-F238E27FC236}">
                <a16:creationId xmlns:a16="http://schemas.microsoft.com/office/drawing/2014/main" id="{76B24CAA-EE1E-4538-A289-63C8141F80DD}"/>
              </a:ext>
            </a:extLst>
          </p:cNvPr>
          <p:cNvPicPr>
            <a:picLocks noChangeAspect="1"/>
          </p:cNvPicPr>
          <p:nvPr/>
        </p:nvPicPr>
        <p:blipFill>
          <a:blip r:embed="rId4"/>
          <a:stretch>
            <a:fillRect/>
          </a:stretch>
        </p:blipFill>
        <p:spPr>
          <a:xfrm>
            <a:off x="1869583" y="3586999"/>
            <a:ext cx="1105893" cy="1105893"/>
          </a:xfrm>
          <a:prstGeom prst="rect">
            <a:avLst/>
          </a:prstGeom>
          <a:ln>
            <a:solidFill>
              <a:schemeClr val="tx2"/>
            </a:solidFill>
          </a:ln>
        </p:spPr>
      </p:pic>
      <p:pic>
        <p:nvPicPr>
          <p:cNvPr id="10" name="Picture 9">
            <a:extLst>
              <a:ext uri="{FF2B5EF4-FFF2-40B4-BE49-F238E27FC236}">
                <a16:creationId xmlns:a16="http://schemas.microsoft.com/office/drawing/2014/main" id="{B388327F-7150-4515-9F64-2EA6154B8E67}"/>
              </a:ext>
            </a:extLst>
          </p:cNvPr>
          <p:cNvPicPr>
            <a:picLocks noChangeAspect="1"/>
          </p:cNvPicPr>
          <p:nvPr/>
        </p:nvPicPr>
        <p:blipFill>
          <a:blip r:embed="rId5"/>
          <a:stretch>
            <a:fillRect/>
          </a:stretch>
        </p:blipFill>
        <p:spPr>
          <a:xfrm>
            <a:off x="792223" y="4891098"/>
            <a:ext cx="1060958" cy="861530"/>
          </a:xfrm>
          <a:prstGeom prst="rect">
            <a:avLst/>
          </a:prstGeom>
          <a:ln>
            <a:solidFill>
              <a:schemeClr val="tx2"/>
            </a:solidFill>
          </a:ln>
        </p:spPr>
      </p:pic>
      <p:pic>
        <p:nvPicPr>
          <p:cNvPr id="11" name="Picture 10">
            <a:extLst>
              <a:ext uri="{FF2B5EF4-FFF2-40B4-BE49-F238E27FC236}">
                <a16:creationId xmlns:a16="http://schemas.microsoft.com/office/drawing/2014/main" id="{94BF67D2-22D4-456F-A77B-85A782A175FD}"/>
              </a:ext>
            </a:extLst>
          </p:cNvPr>
          <p:cNvPicPr>
            <a:picLocks noChangeAspect="1"/>
          </p:cNvPicPr>
          <p:nvPr/>
        </p:nvPicPr>
        <p:blipFill>
          <a:blip r:embed="rId6">
            <a:extLst>
              <a:ext uri="{BEBA8EAE-BF5A-486C-A8C5-ECC9F3942E4B}">
                <a14:imgProps xmlns:a14="http://schemas.microsoft.com/office/drawing/2010/main">
                  <a14:imgLayer>
                    <a14:imgEffect>
                      <a14:backgroundRemoval t="0" b="98558" l="2830" r="100000"/>
                    </a14:imgEffect>
                  </a14:imgLayer>
                </a14:imgProps>
              </a:ext>
            </a:extLst>
          </a:blip>
          <a:stretch>
            <a:fillRect/>
          </a:stretch>
        </p:blipFill>
        <p:spPr>
          <a:xfrm>
            <a:off x="4806876" y="947475"/>
            <a:ext cx="1495000" cy="2933585"/>
          </a:xfrm>
          <a:prstGeom prst="rect">
            <a:avLst/>
          </a:prstGeom>
        </p:spPr>
      </p:pic>
      <p:pic>
        <p:nvPicPr>
          <p:cNvPr id="12" name="Picture 11">
            <a:extLst>
              <a:ext uri="{FF2B5EF4-FFF2-40B4-BE49-F238E27FC236}">
                <a16:creationId xmlns:a16="http://schemas.microsoft.com/office/drawing/2014/main" id="{8723491F-1040-4934-A129-EF64CE5B8757}"/>
              </a:ext>
            </a:extLst>
          </p:cNvPr>
          <p:cNvPicPr>
            <a:picLocks noChangeAspect="1"/>
          </p:cNvPicPr>
          <p:nvPr/>
        </p:nvPicPr>
        <p:blipFill>
          <a:blip r:embed="rId7"/>
          <a:stretch>
            <a:fillRect/>
          </a:stretch>
        </p:blipFill>
        <p:spPr>
          <a:xfrm>
            <a:off x="2107183" y="4961691"/>
            <a:ext cx="1207734" cy="856115"/>
          </a:xfrm>
          <a:prstGeom prst="rect">
            <a:avLst/>
          </a:prstGeom>
          <a:ln>
            <a:solidFill>
              <a:schemeClr val="tx2"/>
            </a:solidFill>
          </a:ln>
        </p:spPr>
      </p:pic>
      <p:sp>
        <p:nvSpPr>
          <p:cNvPr id="13" name="Left-Right Arrow 11">
            <a:extLst>
              <a:ext uri="{FF2B5EF4-FFF2-40B4-BE49-F238E27FC236}">
                <a16:creationId xmlns:a16="http://schemas.microsoft.com/office/drawing/2014/main" id="{249BC2F6-A842-45E4-8231-08AADC76B6EB}"/>
              </a:ext>
            </a:extLst>
          </p:cNvPr>
          <p:cNvSpPr/>
          <p:nvPr/>
        </p:nvSpPr>
        <p:spPr>
          <a:xfrm rot="20899163">
            <a:off x="3447870" y="5008509"/>
            <a:ext cx="1485181" cy="432943"/>
          </a:xfrm>
          <a:prstGeom prst="leftRightArrow">
            <a:avLst>
              <a:gd name="adj1" fmla="val 50000"/>
              <a:gd name="adj2" fmla="val 5507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Left-Right Arrow 12">
            <a:extLst>
              <a:ext uri="{FF2B5EF4-FFF2-40B4-BE49-F238E27FC236}">
                <a16:creationId xmlns:a16="http://schemas.microsoft.com/office/drawing/2014/main" id="{D37218BB-FD37-4F3E-93B1-BF12BEADEA09}"/>
              </a:ext>
            </a:extLst>
          </p:cNvPr>
          <p:cNvSpPr/>
          <p:nvPr/>
        </p:nvSpPr>
        <p:spPr>
          <a:xfrm rot="11299501">
            <a:off x="6637961" y="4871985"/>
            <a:ext cx="2016345" cy="458399"/>
          </a:xfrm>
          <a:prstGeom prst="leftRightArrow">
            <a:avLst>
              <a:gd name="adj1" fmla="val 50000"/>
              <a:gd name="adj2" fmla="val 5507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EB53230-22B8-4BB4-934B-44A27E11CE82}"/>
              </a:ext>
            </a:extLst>
          </p:cNvPr>
          <p:cNvPicPr>
            <a:picLocks noChangeAspect="1"/>
          </p:cNvPicPr>
          <p:nvPr/>
        </p:nvPicPr>
        <p:blipFill>
          <a:blip r:embed="rId8"/>
          <a:stretch>
            <a:fillRect/>
          </a:stretch>
        </p:blipFill>
        <p:spPr>
          <a:xfrm>
            <a:off x="8773187" y="3500624"/>
            <a:ext cx="2837590" cy="2455607"/>
          </a:xfrm>
          <a:prstGeom prst="rect">
            <a:avLst/>
          </a:prstGeom>
          <a:ln>
            <a:solidFill>
              <a:schemeClr val="tx2"/>
            </a:solidFill>
          </a:ln>
        </p:spPr>
      </p:pic>
      <p:sp>
        <p:nvSpPr>
          <p:cNvPr id="16" name="Left Arrow 14">
            <a:extLst>
              <a:ext uri="{FF2B5EF4-FFF2-40B4-BE49-F238E27FC236}">
                <a16:creationId xmlns:a16="http://schemas.microsoft.com/office/drawing/2014/main" id="{B0166C9F-22BD-463E-B0DA-1C043435E2DA}"/>
              </a:ext>
            </a:extLst>
          </p:cNvPr>
          <p:cNvSpPr/>
          <p:nvPr/>
        </p:nvSpPr>
        <p:spPr>
          <a:xfrm>
            <a:off x="6409266" y="1954163"/>
            <a:ext cx="1552172" cy="500022"/>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Down Arrow 15">
            <a:extLst>
              <a:ext uri="{FF2B5EF4-FFF2-40B4-BE49-F238E27FC236}">
                <a16:creationId xmlns:a16="http://schemas.microsoft.com/office/drawing/2014/main" id="{EF4F5B6F-731D-4142-BA58-3964B60F2C97}"/>
              </a:ext>
            </a:extLst>
          </p:cNvPr>
          <p:cNvSpPr/>
          <p:nvPr/>
        </p:nvSpPr>
        <p:spPr>
          <a:xfrm rot="16200000">
            <a:off x="3389934" y="1074478"/>
            <a:ext cx="537256" cy="2296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566DF21-FCE5-423A-AAFE-28FE71E3CF37}"/>
              </a:ext>
            </a:extLst>
          </p:cNvPr>
          <p:cNvSpPr txBox="1"/>
          <p:nvPr/>
        </p:nvSpPr>
        <p:spPr>
          <a:xfrm>
            <a:off x="6677998" y="2355628"/>
            <a:ext cx="1627632" cy="523220"/>
          </a:xfrm>
          <a:prstGeom prst="rect">
            <a:avLst/>
          </a:prstGeom>
          <a:noFill/>
        </p:spPr>
        <p:txBody>
          <a:bodyPr wrap="square" rtlCol="0">
            <a:spAutoFit/>
          </a:bodyPr>
          <a:lstStyle/>
          <a:p>
            <a:r>
              <a:rPr lang="en-US" sz="1400" dirty="0"/>
              <a:t>jdoe@biz.org</a:t>
            </a:r>
          </a:p>
          <a:p>
            <a:r>
              <a:rPr lang="en-US" sz="1400" dirty="0"/>
              <a:t>Password123</a:t>
            </a:r>
          </a:p>
        </p:txBody>
      </p:sp>
      <p:sp>
        <p:nvSpPr>
          <p:cNvPr id="19" name="Left Arrow 17">
            <a:extLst>
              <a:ext uri="{FF2B5EF4-FFF2-40B4-BE49-F238E27FC236}">
                <a16:creationId xmlns:a16="http://schemas.microsoft.com/office/drawing/2014/main" id="{05D2BD23-47E2-4257-83FE-4F985E5E7034}"/>
              </a:ext>
            </a:extLst>
          </p:cNvPr>
          <p:cNvSpPr/>
          <p:nvPr/>
        </p:nvSpPr>
        <p:spPr>
          <a:xfrm rot="5400000">
            <a:off x="9803274" y="2861430"/>
            <a:ext cx="667512" cy="500022"/>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6ED5D94-92D4-437C-B6A9-76B733A3B579}"/>
              </a:ext>
            </a:extLst>
          </p:cNvPr>
          <p:cNvPicPr>
            <a:picLocks noChangeAspect="1"/>
          </p:cNvPicPr>
          <p:nvPr/>
        </p:nvPicPr>
        <p:blipFill rotWithShape="1">
          <a:blip r:embed="rId9"/>
          <a:srcRect l="19313" t="12155" r="21043" b="40182"/>
          <a:stretch/>
        </p:blipFill>
        <p:spPr>
          <a:xfrm>
            <a:off x="4961499" y="4362664"/>
            <a:ext cx="1499168" cy="1198053"/>
          </a:xfrm>
          <a:prstGeom prst="rect">
            <a:avLst/>
          </a:prstGeom>
        </p:spPr>
      </p:pic>
      <p:pic>
        <p:nvPicPr>
          <p:cNvPr id="21" name="Picture 20">
            <a:extLst>
              <a:ext uri="{FF2B5EF4-FFF2-40B4-BE49-F238E27FC236}">
                <a16:creationId xmlns:a16="http://schemas.microsoft.com/office/drawing/2014/main" id="{D6FFA73C-3E69-49EE-8A85-DEF07D4F236A}"/>
              </a:ext>
            </a:extLst>
          </p:cNvPr>
          <p:cNvPicPr>
            <a:picLocks noChangeAspect="1"/>
          </p:cNvPicPr>
          <p:nvPr/>
        </p:nvPicPr>
        <p:blipFill rotWithShape="1">
          <a:blip r:embed="rId9"/>
          <a:srcRect l="19313" t="12155" r="21043" b="40182"/>
          <a:stretch/>
        </p:blipFill>
        <p:spPr>
          <a:xfrm>
            <a:off x="8706080" y="555433"/>
            <a:ext cx="1499168" cy="1198053"/>
          </a:xfrm>
          <a:prstGeom prst="rect">
            <a:avLst/>
          </a:prstGeom>
        </p:spPr>
      </p:pic>
      <p:pic>
        <p:nvPicPr>
          <p:cNvPr id="22" name="Picture 21">
            <a:extLst>
              <a:ext uri="{FF2B5EF4-FFF2-40B4-BE49-F238E27FC236}">
                <a16:creationId xmlns:a16="http://schemas.microsoft.com/office/drawing/2014/main" id="{23B79F4C-6A13-4420-A1BF-977900D471FA}"/>
              </a:ext>
            </a:extLst>
          </p:cNvPr>
          <p:cNvPicPr>
            <a:picLocks noChangeAspect="1"/>
          </p:cNvPicPr>
          <p:nvPr/>
        </p:nvPicPr>
        <p:blipFill rotWithShape="1">
          <a:blip r:embed="rId9"/>
          <a:srcRect l="19313" t="12155" r="21043" b="40182"/>
          <a:stretch/>
        </p:blipFill>
        <p:spPr>
          <a:xfrm>
            <a:off x="9800871" y="540160"/>
            <a:ext cx="1499168" cy="1198053"/>
          </a:xfrm>
          <a:prstGeom prst="rect">
            <a:avLst/>
          </a:prstGeom>
        </p:spPr>
      </p:pic>
      <p:pic>
        <p:nvPicPr>
          <p:cNvPr id="23" name="Picture 22">
            <a:extLst>
              <a:ext uri="{FF2B5EF4-FFF2-40B4-BE49-F238E27FC236}">
                <a16:creationId xmlns:a16="http://schemas.microsoft.com/office/drawing/2014/main" id="{F0609DFC-80D2-41D2-82BC-C2CA1BB1FDD7}"/>
              </a:ext>
            </a:extLst>
          </p:cNvPr>
          <p:cNvPicPr>
            <a:picLocks noChangeAspect="1"/>
          </p:cNvPicPr>
          <p:nvPr/>
        </p:nvPicPr>
        <p:blipFill rotWithShape="1">
          <a:blip r:embed="rId9"/>
          <a:srcRect l="19313" t="12155" r="21043" b="40182"/>
          <a:stretch/>
        </p:blipFill>
        <p:spPr>
          <a:xfrm>
            <a:off x="8773187" y="1616747"/>
            <a:ext cx="1499168" cy="1198053"/>
          </a:xfrm>
          <a:prstGeom prst="rect">
            <a:avLst/>
          </a:prstGeom>
        </p:spPr>
      </p:pic>
      <p:pic>
        <p:nvPicPr>
          <p:cNvPr id="24" name="Picture 23">
            <a:extLst>
              <a:ext uri="{FF2B5EF4-FFF2-40B4-BE49-F238E27FC236}">
                <a16:creationId xmlns:a16="http://schemas.microsoft.com/office/drawing/2014/main" id="{6BCF2AB7-E34F-4992-B847-2FDCAAF58061}"/>
              </a:ext>
            </a:extLst>
          </p:cNvPr>
          <p:cNvPicPr>
            <a:picLocks noChangeAspect="1"/>
          </p:cNvPicPr>
          <p:nvPr/>
        </p:nvPicPr>
        <p:blipFill rotWithShape="1">
          <a:blip r:embed="rId9"/>
          <a:srcRect l="19313" t="12155" r="21043" b="40182"/>
          <a:stretch/>
        </p:blipFill>
        <p:spPr>
          <a:xfrm>
            <a:off x="9942657" y="1584889"/>
            <a:ext cx="1499168" cy="1198053"/>
          </a:xfrm>
          <a:prstGeom prst="rect">
            <a:avLst/>
          </a:prstGeom>
        </p:spPr>
      </p:pic>
    </p:spTree>
    <p:extLst>
      <p:ext uri="{BB962C8B-B14F-4D97-AF65-F5344CB8AC3E}">
        <p14:creationId xmlns:p14="http://schemas.microsoft.com/office/powerpoint/2010/main" val="47089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3" grpId="0" animBg="1"/>
      <p:bldP spid="14" grpId="0" animBg="1"/>
      <p:bldP spid="16" grpId="0" animBg="1"/>
      <p:bldP spid="17" grpId="0" animBg="1"/>
      <p:bldP spid="18"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6A4E9-BEF8-476C-9110-352CFC18B329}"/>
              </a:ext>
            </a:extLst>
          </p:cNvPr>
          <p:cNvSpPr>
            <a:spLocks noGrp="1"/>
          </p:cNvSpPr>
          <p:nvPr>
            <p:ph type="ctrTitle"/>
          </p:nvPr>
        </p:nvSpPr>
        <p:spPr/>
        <p:txBody>
          <a:bodyPr/>
          <a:lstStyle/>
          <a:p>
            <a:r>
              <a:rPr lang="en-US" dirty="0"/>
              <a:t>Compromised Credentials: Best Defense</a:t>
            </a:r>
          </a:p>
        </p:txBody>
      </p:sp>
      <p:sp>
        <p:nvSpPr>
          <p:cNvPr id="3" name="Slide Number Placeholder 2">
            <a:extLst>
              <a:ext uri="{FF2B5EF4-FFF2-40B4-BE49-F238E27FC236}">
                <a16:creationId xmlns:a16="http://schemas.microsoft.com/office/drawing/2014/main" id="{0DCDACB9-7531-4752-B4BE-3FECF93A3AE1}"/>
              </a:ext>
            </a:extLst>
          </p:cNvPr>
          <p:cNvSpPr>
            <a:spLocks noGrp="1"/>
          </p:cNvSpPr>
          <p:nvPr>
            <p:ph type="sldNum" sz="quarter" idx="12"/>
          </p:nvPr>
        </p:nvSpPr>
        <p:spPr/>
        <p:txBody>
          <a:bodyPr/>
          <a:lstStyle/>
          <a:p>
            <a:r>
              <a:rPr lang="en-US"/>
              <a:t> PAGE </a:t>
            </a:r>
            <a:fld id="{0239C03D-72B6-8E44-B0AC-A430403E454C}" type="slidenum">
              <a:rPr lang="en-US" smtClean="0"/>
              <a:pPr/>
              <a:t>15</a:t>
            </a:fld>
            <a:endParaRPr lang="en-US" dirty="0"/>
          </a:p>
        </p:txBody>
      </p:sp>
      <p:sp>
        <p:nvSpPr>
          <p:cNvPr id="5" name="Content Placeholder 2">
            <a:extLst>
              <a:ext uri="{FF2B5EF4-FFF2-40B4-BE49-F238E27FC236}">
                <a16:creationId xmlns:a16="http://schemas.microsoft.com/office/drawing/2014/main" id="{8D8EA7E5-22B7-4FFF-B072-42F0A1D0DAAE}"/>
              </a:ext>
            </a:extLst>
          </p:cNvPr>
          <p:cNvSpPr txBox="1">
            <a:spLocks/>
          </p:cNvSpPr>
          <p:nvPr/>
        </p:nvSpPr>
        <p:spPr>
          <a:xfrm>
            <a:off x="832257" y="1459619"/>
            <a:ext cx="9818325" cy="3938761"/>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400" dirty="0">
                <a:solidFill>
                  <a:schemeClr val="tx1"/>
                </a:solidFill>
                <a:latin typeface="+mn-lt"/>
                <a:cs typeface="Arial" panose="020B0604020202020204" pitchFamily="34" charset="0"/>
              </a:rPr>
              <a:t>We cannot completely prevent these “information leaks”, but we can take steps to reduce the likelihood of it occurring in the first place:</a:t>
            </a:r>
          </a:p>
          <a:p>
            <a:pPr marL="0" indent="0">
              <a:buNone/>
            </a:pPr>
            <a:endParaRPr lang="en-US" sz="3400" dirty="0">
              <a:solidFill>
                <a:schemeClr val="tx1"/>
              </a:solidFill>
              <a:latin typeface="+mn-lt"/>
              <a:cs typeface="Arial" panose="020B0604020202020204" pitchFamily="34" charset="0"/>
            </a:endParaRPr>
          </a:p>
          <a:p>
            <a:r>
              <a:rPr lang="en-US" sz="2900" dirty="0">
                <a:solidFill>
                  <a:schemeClr val="tx1"/>
                </a:solidFill>
                <a:latin typeface="+mn-lt"/>
                <a:cs typeface="Arial" panose="020B0604020202020204" pitchFamily="34" charset="0"/>
              </a:rPr>
              <a:t>Train users never to reuse work passwords on external sites or services</a:t>
            </a:r>
          </a:p>
          <a:p>
            <a:r>
              <a:rPr lang="en-US" sz="2900" dirty="0">
                <a:solidFill>
                  <a:schemeClr val="tx1"/>
                </a:solidFill>
                <a:latin typeface="+mn-lt"/>
                <a:cs typeface="Arial" panose="020B0604020202020204" pitchFamily="34" charset="0"/>
              </a:rPr>
              <a:t>Train users never to use work emails on external sites or services which are not work-related</a:t>
            </a:r>
          </a:p>
          <a:p>
            <a:pPr marL="0" indent="0">
              <a:buNone/>
            </a:pPr>
            <a:endParaRPr lang="en-US" sz="4000" dirty="0">
              <a:cs typeface="Arial" panose="020B0604020202020204" pitchFamily="34" charset="0"/>
            </a:endParaRPr>
          </a:p>
          <a:p>
            <a:pPr marL="457200" lvl="1" indent="0">
              <a:buNone/>
            </a:pPr>
            <a:endParaRPr lang="en-US" sz="4500" dirty="0">
              <a:cs typeface="Arial" panose="020B0604020202020204" pitchFamily="34" charset="0"/>
            </a:endParaRPr>
          </a:p>
          <a:p>
            <a:pPr marL="0" indent="0">
              <a:buNone/>
            </a:pPr>
            <a:r>
              <a:rPr lang="en-US" sz="3300" dirty="0">
                <a:solidFill>
                  <a:schemeClr val="tx1"/>
                </a:solidFill>
                <a:latin typeface="+mn-lt"/>
                <a:cs typeface="Arial" panose="020B0604020202020204" pitchFamily="34" charset="0"/>
              </a:rPr>
              <a:t>We can also take steps to reduce the impact associated with leaked credentials:</a:t>
            </a:r>
          </a:p>
          <a:p>
            <a:pPr marL="0" indent="0">
              <a:buNone/>
            </a:pPr>
            <a:endParaRPr lang="en-US" sz="3300" dirty="0">
              <a:solidFill>
                <a:schemeClr val="tx1"/>
              </a:solidFill>
              <a:latin typeface="+mn-lt"/>
              <a:cs typeface="Arial" panose="020B0604020202020204" pitchFamily="34" charset="0"/>
            </a:endParaRPr>
          </a:p>
          <a:p>
            <a:r>
              <a:rPr lang="en-US" sz="2900" dirty="0">
                <a:solidFill>
                  <a:schemeClr val="tx1"/>
                </a:solidFill>
                <a:latin typeface="+mn-lt"/>
                <a:cs typeface="Arial" panose="020B0604020202020204" pitchFamily="34" charset="0"/>
              </a:rPr>
              <a:t>Consider engaging in compromised credential monitoring to identify credentials which are exposed</a:t>
            </a:r>
          </a:p>
          <a:p>
            <a:r>
              <a:rPr lang="en-US" sz="2900" dirty="0">
                <a:solidFill>
                  <a:schemeClr val="tx1"/>
                </a:solidFill>
                <a:latin typeface="+mn-lt"/>
                <a:cs typeface="Arial" panose="020B0604020202020204" pitchFamily="34" charset="0"/>
              </a:rPr>
              <a:t>Implement multifactor authentication to render compromised credentials (mostly) useless</a:t>
            </a:r>
            <a:endParaRPr lang="en-US" sz="4500" dirty="0">
              <a:solidFill>
                <a:schemeClr val="tx1"/>
              </a:solidFill>
              <a:latin typeface="+mn-lt"/>
              <a:cs typeface="Arial" panose="020B0604020202020204" pitchFamily="34" charset="0"/>
            </a:endParaRPr>
          </a:p>
          <a:p>
            <a:pPr lvl="1"/>
            <a:endParaRPr lang="en-US" sz="4500" dirty="0">
              <a:cs typeface="Arial" panose="020B0604020202020204" pitchFamily="34" charset="0"/>
            </a:endParaRPr>
          </a:p>
          <a:p>
            <a:endParaRPr lang="en-US" sz="1800" dirty="0">
              <a:latin typeface="+mj-lt"/>
              <a:cs typeface="Arial" panose="020B0604020202020204" pitchFamily="34" charset="0"/>
            </a:endParaRPr>
          </a:p>
        </p:txBody>
      </p:sp>
      <p:sp>
        <p:nvSpPr>
          <p:cNvPr id="6" name="TextBox 5">
            <a:extLst>
              <a:ext uri="{FF2B5EF4-FFF2-40B4-BE49-F238E27FC236}">
                <a16:creationId xmlns:a16="http://schemas.microsoft.com/office/drawing/2014/main" id="{F3A2119A-831F-41A2-B05F-D783BD32A1B9}"/>
              </a:ext>
            </a:extLst>
          </p:cNvPr>
          <p:cNvSpPr txBox="1"/>
          <p:nvPr/>
        </p:nvSpPr>
        <p:spPr>
          <a:xfrm>
            <a:off x="2095003" y="5870224"/>
            <a:ext cx="9818324" cy="369332"/>
          </a:xfrm>
          <a:prstGeom prst="rect">
            <a:avLst/>
          </a:prstGeom>
          <a:noFill/>
        </p:spPr>
        <p:txBody>
          <a:bodyPr wrap="square" rtlCol="0">
            <a:spAutoFit/>
          </a:bodyPr>
          <a:lstStyle/>
          <a:p>
            <a:r>
              <a:rPr lang="en-US" b="1" dirty="0"/>
              <a:t>If we decrease the likelihood, and we decrease the impact, then we have lowered the risk</a:t>
            </a:r>
          </a:p>
        </p:txBody>
      </p:sp>
    </p:spTree>
    <p:extLst>
      <p:ext uri="{BB962C8B-B14F-4D97-AF65-F5344CB8AC3E}">
        <p14:creationId xmlns:p14="http://schemas.microsoft.com/office/powerpoint/2010/main" val="245641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320C-7822-4A4C-98C6-86B7307E30D9}"/>
              </a:ext>
            </a:extLst>
          </p:cNvPr>
          <p:cNvSpPr>
            <a:spLocks noGrp="1"/>
          </p:cNvSpPr>
          <p:nvPr>
            <p:ph type="ctrTitle"/>
          </p:nvPr>
        </p:nvSpPr>
        <p:spPr/>
        <p:txBody>
          <a:bodyPr/>
          <a:lstStyle/>
          <a:p>
            <a:r>
              <a:rPr lang="en-US" dirty="0"/>
              <a:t>Common Internal Tactics</a:t>
            </a:r>
          </a:p>
        </p:txBody>
      </p:sp>
      <p:sp>
        <p:nvSpPr>
          <p:cNvPr id="3" name="Slide Number Placeholder 2">
            <a:extLst>
              <a:ext uri="{FF2B5EF4-FFF2-40B4-BE49-F238E27FC236}">
                <a16:creationId xmlns:a16="http://schemas.microsoft.com/office/drawing/2014/main" id="{EF3F344C-F02C-4E04-AEF8-5E4FAB32D5AE}"/>
              </a:ext>
            </a:extLst>
          </p:cNvPr>
          <p:cNvSpPr>
            <a:spLocks noGrp="1"/>
          </p:cNvSpPr>
          <p:nvPr>
            <p:ph type="sldNum" sz="quarter" idx="12"/>
          </p:nvPr>
        </p:nvSpPr>
        <p:spPr/>
        <p:txBody>
          <a:bodyPr/>
          <a:lstStyle/>
          <a:p>
            <a:r>
              <a:rPr lang="en-US"/>
              <a:t> PAGE </a:t>
            </a:r>
            <a:fld id="{0239C03D-72B6-8E44-B0AC-A430403E454C}" type="slidenum">
              <a:rPr lang="en-US" smtClean="0"/>
              <a:pPr/>
              <a:t>16</a:t>
            </a:fld>
            <a:endParaRPr lang="en-US" dirty="0"/>
          </a:p>
        </p:txBody>
      </p:sp>
      <p:sp>
        <p:nvSpPr>
          <p:cNvPr id="5" name="Content Placeholder 3">
            <a:extLst>
              <a:ext uri="{FF2B5EF4-FFF2-40B4-BE49-F238E27FC236}">
                <a16:creationId xmlns:a16="http://schemas.microsoft.com/office/drawing/2014/main" id="{87A8FAD8-7E38-4CB3-8EB9-3A9F2CE43EBB}"/>
              </a:ext>
            </a:extLst>
          </p:cNvPr>
          <p:cNvSpPr txBox="1">
            <a:spLocks/>
          </p:cNvSpPr>
          <p:nvPr/>
        </p:nvSpPr>
        <p:spPr>
          <a:xfrm>
            <a:off x="541062" y="2383110"/>
            <a:ext cx="8255253" cy="3495369"/>
          </a:xfrm>
          <a:prstGeom prst="rect">
            <a:avLst/>
          </a:prstGeom>
        </p:spPr>
        <p:txBody>
          <a:bodyPr lIns="0" tIns="0" rIns="0" bIns="0" anchor="ctr"/>
          <a:lstStyle>
            <a:lvl1pPr marL="90488" indent="-182563" algn="l" defTabSz="57150" rtl="0" eaLnBrk="1" latinLnBrk="0" hangingPunct="1">
              <a:spcBef>
                <a:spcPts val="0"/>
              </a:spcBef>
              <a:buSzPct val="160000"/>
              <a:buFontTx/>
              <a:buBlip>
                <a:blip r:embed="rId2"/>
              </a:buBlip>
              <a:tabLst>
                <a:tab pos="0" algn="l"/>
                <a:tab pos="280988" algn="l"/>
              </a:tabLst>
              <a:defRPr sz="1600" b="1" i="0" kern="1200" baseline="0">
                <a:solidFill>
                  <a:schemeClr val="tx2"/>
                </a:solidFill>
                <a:latin typeface="+mj-lt"/>
                <a:ea typeface="Gotham" charset="0"/>
                <a:cs typeface="Gotham" charset="0"/>
              </a:defRPr>
            </a:lvl1pPr>
            <a:lvl2pPr marL="274320" indent="0" algn="l" defTabSz="274320" rtl="0" eaLnBrk="1" latinLnBrk="0" hangingPunct="1">
              <a:spcBef>
                <a:spcPts val="0"/>
              </a:spcBef>
              <a:buSzPct val="160000"/>
              <a:buFont typeface="Arial"/>
              <a:buNone/>
              <a:tabLst>
                <a:tab pos="182880" algn="l"/>
              </a:tabLst>
              <a:defRPr sz="1600" b="0" i="0" kern="1200" baseline="0">
                <a:solidFill>
                  <a:schemeClr val="tx1"/>
                </a:solidFill>
                <a:latin typeface="+mn-lt"/>
                <a:ea typeface="Gotham Light" charset="0"/>
                <a:cs typeface="Gotham Light" charset="0"/>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900" indent="-342900">
              <a:buSzPct val="100000"/>
              <a:buFont typeface="+mj-lt"/>
              <a:buAutoNum type="arabicPeriod"/>
            </a:pPr>
            <a:r>
              <a:rPr lang="en-US" sz="2000" b="0" dirty="0">
                <a:solidFill>
                  <a:schemeClr val="tx1"/>
                </a:solidFill>
              </a:rPr>
              <a:t> Legacy Name Resolution Protocol Abuse</a:t>
            </a:r>
          </a:p>
          <a:p>
            <a:pPr marL="342900" indent="-342900">
              <a:buFont typeface="+mj-lt"/>
              <a:buAutoNum type="arabicPeriod"/>
            </a:pPr>
            <a:endParaRPr lang="en-US" sz="2000" b="0" dirty="0">
              <a:solidFill>
                <a:schemeClr val="tx1"/>
              </a:solidFill>
            </a:endParaRPr>
          </a:p>
          <a:p>
            <a:pPr marL="342900" indent="-342900">
              <a:buSzPct val="100000"/>
              <a:buFont typeface="+mj-lt"/>
              <a:buAutoNum type="arabicPeriod"/>
            </a:pPr>
            <a:r>
              <a:rPr lang="en-US" sz="2000" b="0" dirty="0">
                <a:solidFill>
                  <a:schemeClr val="tx1"/>
                </a:solidFill>
              </a:rPr>
              <a:t> Kerberos Abuse</a:t>
            </a:r>
          </a:p>
          <a:p>
            <a:pPr marL="250825" indent="-342900">
              <a:buSzPct val="100000"/>
              <a:buFont typeface="+mj-lt"/>
              <a:buAutoNum type="arabicPeriod"/>
            </a:pPr>
            <a:endParaRPr lang="en-US" sz="2000" b="0" dirty="0">
              <a:solidFill>
                <a:schemeClr val="tx1"/>
              </a:solidFill>
            </a:endParaRPr>
          </a:p>
          <a:p>
            <a:pPr marL="342900" indent="-342900">
              <a:buSzPct val="100000"/>
              <a:buFont typeface="+mj-lt"/>
              <a:buAutoNum type="arabicPeriod"/>
            </a:pPr>
            <a:r>
              <a:rPr lang="en-US" sz="2000" b="0" dirty="0">
                <a:solidFill>
                  <a:schemeClr val="tx1"/>
                </a:solidFill>
              </a:rPr>
              <a:t> Group Policy Preference File Abuse</a:t>
            </a:r>
          </a:p>
          <a:p>
            <a:pPr marL="342900" indent="-342900">
              <a:buSzPct val="100000"/>
              <a:buFont typeface="+mj-lt"/>
              <a:buAutoNum type="arabicPeriod"/>
            </a:pPr>
            <a:endParaRPr lang="en-US" sz="2000" b="0" dirty="0">
              <a:solidFill>
                <a:schemeClr val="tx1"/>
              </a:solidFill>
            </a:endParaRPr>
          </a:p>
          <a:p>
            <a:pPr marL="342900" indent="-342900">
              <a:buSzPct val="100000"/>
              <a:buFont typeface="+mj-lt"/>
              <a:buAutoNum type="arabicPeriod"/>
            </a:pPr>
            <a:r>
              <a:rPr lang="en-US" sz="2000" b="0" dirty="0">
                <a:solidFill>
                  <a:schemeClr val="tx1"/>
                </a:solidFill>
              </a:rPr>
              <a:t> Network Share Enumeration</a:t>
            </a:r>
          </a:p>
          <a:p>
            <a:pPr marL="342900" indent="-342900">
              <a:buSzPct val="100000"/>
              <a:buFont typeface="+mj-lt"/>
              <a:buAutoNum type="arabicPeriod"/>
            </a:pPr>
            <a:endParaRPr lang="en-US" sz="2000" b="0" dirty="0">
              <a:solidFill>
                <a:schemeClr val="tx1"/>
              </a:solidFill>
            </a:endParaRPr>
          </a:p>
          <a:p>
            <a:pPr marL="342900" indent="-342900">
              <a:buSzPct val="100000"/>
              <a:buFont typeface="+mj-lt"/>
              <a:buAutoNum type="arabicPeriod"/>
            </a:pPr>
            <a:r>
              <a:rPr lang="en-US" sz="2000" b="0" dirty="0">
                <a:solidFill>
                  <a:schemeClr val="tx1"/>
                </a:solidFill>
              </a:rPr>
              <a:t> Poor Password Hygiene Abuse</a:t>
            </a:r>
          </a:p>
          <a:p>
            <a:pPr marL="342900" indent="-342900">
              <a:buSzPct val="100000"/>
              <a:buFont typeface="+mj-lt"/>
              <a:buAutoNum type="arabicPeriod"/>
            </a:pPr>
            <a:endParaRPr lang="en-US" sz="2000" b="0" dirty="0">
              <a:solidFill>
                <a:schemeClr val="tx1"/>
              </a:solidFill>
            </a:endParaRPr>
          </a:p>
          <a:p>
            <a:pPr marL="342900" indent="-342900">
              <a:buSzPct val="100000"/>
              <a:buFont typeface="+mj-lt"/>
              <a:buAutoNum type="arabicPeriod"/>
            </a:pPr>
            <a:r>
              <a:rPr lang="en-US" sz="2000" b="0" dirty="0">
                <a:solidFill>
                  <a:schemeClr val="tx1"/>
                </a:solidFill>
              </a:rPr>
              <a:t> Physical Access Abuses</a:t>
            </a:r>
          </a:p>
          <a:p>
            <a:pPr marL="0" indent="0">
              <a:buNone/>
            </a:pPr>
            <a:endParaRPr lang="en-US" sz="1400" b="0" dirty="0">
              <a:solidFill>
                <a:schemeClr val="tx1"/>
              </a:solidFill>
            </a:endParaRPr>
          </a:p>
        </p:txBody>
      </p:sp>
      <p:sp>
        <p:nvSpPr>
          <p:cNvPr id="9" name="TextBox 8">
            <a:extLst>
              <a:ext uri="{FF2B5EF4-FFF2-40B4-BE49-F238E27FC236}">
                <a16:creationId xmlns:a16="http://schemas.microsoft.com/office/drawing/2014/main" id="{05EF0466-2E8C-45B3-9843-9E966472F774}"/>
              </a:ext>
            </a:extLst>
          </p:cNvPr>
          <p:cNvSpPr txBox="1"/>
          <p:nvPr/>
        </p:nvSpPr>
        <p:spPr>
          <a:xfrm>
            <a:off x="696685" y="1258200"/>
            <a:ext cx="10842171" cy="923330"/>
          </a:xfrm>
          <a:prstGeom prst="rect">
            <a:avLst/>
          </a:prstGeom>
          <a:noFill/>
        </p:spPr>
        <p:txBody>
          <a:bodyPr wrap="square" rtlCol="0">
            <a:spAutoFit/>
          </a:bodyPr>
          <a:lstStyle/>
          <a:p>
            <a:r>
              <a:rPr lang="en-US" dirty="0"/>
              <a:t>Internal tactics are those which are executed locally, and:</a:t>
            </a:r>
          </a:p>
          <a:p>
            <a:pPr marL="285750" indent="-285750">
              <a:buFont typeface="Arial" panose="020B0604020202020204" pitchFamily="34" charset="0"/>
              <a:buChar char="•"/>
            </a:pPr>
            <a:r>
              <a:rPr lang="en-US" dirty="0"/>
              <a:t>May require physical access to individual information systems</a:t>
            </a:r>
          </a:p>
          <a:p>
            <a:pPr marL="285750" indent="-285750">
              <a:buFont typeface="Arial" panose="020B0604020202020204" pitchFamily="34" charset="0"/>
              <a:buChar char="•"/>
            </a:pPr>
            <a:r>
              <a:rPr lang="en-US" dirty="0"/>
              <a:t>Do require logical access to your local network</a:t>
            </a:r>
          </a:p>
        </p:txBody>
      </p:sp>
      <p:pic>
        <p:nvPicPr>
          <p:cNvPr id="6" name="Picture 5">
            <a:extLst>
              <a:ext uri="{FF2B5EF4-FFF2-40B4-BE49-F238E27FC236}">
                <a16:creationId xmlns:a16="http://schemas.microsoft.com/office/drawing/2014/main" id="{3A334846-4C9D-4F9E-83A7-17070B09DFE4}"/>
              </a:ext>
            </a:extLst>
          </p:cNvPr>
          <p:cNvPicPr>
            <a:picLocks noChangeAspect="1"/>
          </p:cNvPicPr>
          <p:nvPr/>
        </p:nvPicPr>
        <p:blipFill>
          <a:blip r:embed="rId3"/>
          <a:stretch>
            <a:fillRect/>
          </a:stretch>
        </p:blipFill>
        <p:spPr>
          <a:xfrm>
            <a:off x="6565258" y="2282944"/>
            <a:ext cx="5085680" cy="3495369"/>
          </a:xfrm>
          <a:prstGeom prst="rect">
            <a:avLst/>
          </a:prstGeom>
        </p:spPr>
      </p:pic>
    </p:spTree>
    <p:extLst>
      <p:ext uri="{BB962C8B-B14F-4D97-AF65-F5344CB8AC3E}">
        <p14:creationId xmlns:p14="http://schemas.microsoft.com/office/powerpoint/2010/main" val="27496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34F8-C9F7-4DCC-A6FA-724810D77983}"/>
              </a:ext>
            </a:extLst>
          </p:cNvPr>
          <p:cNvSpPr>
            <a:spLocks noGrp="1"/>
          </p:cNvSpPr>
          <p:nvPr>
            <p:ph type="ctrTitle"/>
          </p:nvPr>
        </p:nvSpPr>
        <p:spPr/>
        <p:txBody>
          <a:bodyPr/>
          <a:lstStyle/>
          <a:p>
            <a:r>
              <a:rPr lang="en-US" sz="3200" b="0" dirty="0">
                <a:solidFill>
                  <a:schemeClr val="tx1"/>
                </a:solidFill>
              </a:rPr>
              <a:t>Legacy Name Resolution Protocol Abuse</a:t>
            </a:r>
            <a:br>
              <a:rPr lang="en-US" sz="3200" b="0" dirty="0">
                <a:solidFill>
                  <a:schemeClr val="tx1"/>
                </a:solidFill>
              </a:rPr>
            </a:br>
            <a:endParaRPr lang="en-US" dirty="0"/>
          </a:p>
        </p:txBody>
      </p:sp>
      <p:sp>
        <p:nvSpPr>
          <p:cNvPr id="3" name="Slide Number Placeholder 2">
            <a:extLst>
              <a:ext uri="{FF2B5EF4-FFF2-40B4-BE49-F238E27FC236}">
                <a16:creationId xmlns:a16="http://schemas.microsoft.com/office/drawing/2014/main" id="{2601FB7E-138D-418E-AB4B-74BDF98F15FC}"/>
              </a:ext>
            </a:extLst>
          </p:cNvPr>
          <p:cNvSpPr>
            <a:spLocks noGrp="1"/>
          </p:cNvSpPr>
          <p:nvPr>
            <p:ph type="sldNum" sz="quarter" idx="12"/>
          </p:nvPr>
        </p:nvSpPr>
        <p:spPr/>
        <p:txBody>
          <a:bodyPr/>
          <a:lstStyle/>
          <a:p>
            <a:r>
              <a:rPr lang="en-US"/>
              <a:t> PAGE </a:t>
            </a:r>
            <a:fld id="{0239C03D-72B6-8E44-B0AC-A430403E454C}" type="slidenum">
              <a:rPr lang="en-US" smtClean="0"/>
              <a:pPr/>
              <a:t>17</a:t>
            </a:fld>
            <a:endParaRPr lang="en-US" dirty="0"/>
          </a:p>
        </p:txBody>
      </p:sp>
      <p:sp>
        <p:nvSpPr>
          <p:cNvPr id="5" name="Content Placeholder 2">
            <a:extLst>
              <a:ext uri="{FF2B5EF4-FFF2-40B4-BE49-F238E27FC236}">
                <a16:creationId xmlns:a16="http://schemas.microsoft.com/office/drawing/2014/main" id="{924B5206-3EF5-45E4-9233-5131CBF1CB16}"/>
              </a:ext>
            </a:extLst>
          </p:cNvPr>
          <p:cNvSpPr txBox="1">
            <a:spLocks/>
          </p:cNvSpPr>
          <p:nvPr/>
        </p:nvSpPr>
        <p:spPr>
          <a:xfrm>
            <a:off x="832257" y="1320282"/>
            <a:ext cx="9818325" cy="3938761"/>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This is a favorite among penetration testers and hackers alike. </a:t>
            </a:r>
          </a:p>
          <a:p>
            <a:r>
              <a:rPr lang="en-US" sz="1800" dirty="0">
                <a:solidFill>
                  <a:schemeClr val="tx1"/>
                </a:solidFill>
                <a:latin typeface="+mn-lt"/>
                <a:cs typeface="Arial" panose="020B0604020202020204" pitchFamily="34" charset="0"/>
              </a:rPr>
              <a:t>Commonly the first step in gaining a foothold within a Windows environment.</a:t>
            </a:r>
          </a:p>
          <a:p>
            <a:r>
              <a:rPr lang="en-US" sz="1800" dirty="0">
                <a:solidFill>
                  <a:schemeClr val="tx1"/>
                </a:solidFill>
                <a:latin typeface="+mn-lt"/>
                <a:cs typeface="Arial" panose="020B0604020202020204" pitchFamily="34" charset="0"/>
              </a:rPr>
              <a:t>Enabled by default, and NO ONE turns this stuff off.</a:t>
            </a:r>
          </a:p>
          <a:p>
            <a:pPr marL="0" indent="0">
              <a:buNone/>
            </a:pPr>
            <a:endParaRPr lang="en-US" sz="1800" dirty="0">
              <a:solidFill>
                <a:schemeClr val="tx1"/>
              </a:solidFill>
              <a:latin typeface="+mn-lt"/>
              <a:cs typeface="Arial" panose="020B0604020202020204" pitchFamily="34" charset="0"/>
            </a:endParaRPr>
          </a:p>
          <a:p>
            <a:pPr lvl="1"/>
            <a:endParaRPr lang="en-US" sz="4500" dirty="0">
              <a:cs typeface="Arial" panose="020B0604020202020204" pitchFamily="34" charset="0"/>
            </a:endParaRPr>
          </a:p>
          <a:p>
            <a:endParaRPr lang="en-US" sz="1800" dirty="0">
              <a:latin typeface="+mj-lt"/>
              <a:cs typeface="Arial" panose="020B0604020202020204" pitchFamily="34" charset="0"/>
            </a:endParaRPr>
          </a:p>
        </p:txBody>
      </p:sp>
      <p:pic>
        <p:nvPicPr>
          <p:cNvPr id="7" name="Graphic 6" descr="Monitor with solid fill">
            <a:extLst>
              <a:ext uri="{FF2B5EF4-FFF2-40B4-BE49-F238E27FC236}">
                <a16:creationId xmlns:a16="http://schemas.microsoft.com/office/drawing/2014/main" id="{1C3B71C4-7C9D-459B-9F13-BE6B285CB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1178" y="3289662"/>
            <a:ext cx="914400" cy="914400"/>
          </a:xfrm>
          <a:prstGeom prst="rect">
            <a:avLst/>
          </a:prstGeom>
        </p:spPr>
      </p:pic>
      <p:pic>
        <p:nvPicPr>
          <p:cNvPr id="8" name="Graphic 7" descr="Monitor with solid fill">
            <a:extLst>
              <a:ext uri="{FF2B5EF4-FFF2-40B4-BE49-F238E27FC236}">
                <a16:creationId xmlns:a16="http://schemas.microsoft.com/office/drawing/2014/main" id="{476665DC-A251-4074-B016-F6FF5B5ED5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3384" y="5081324"/>
            <a:ext cx="914400" cy="914400"/>
          </a:xfrm>
          <a:prstGeom prst="rect">
            <a:avLst/>
          </a:prstGeom>
        </p:spPr>
      </p:pic>
      <p:pic>
        <p:nvPicPr>
          <p:cNvPr id="9" name="Graphic 8" descr="Monitor with solid fill">
            <a:extLst>
              <a:ext uri="{FF2B5EF4-FFF2-40B4-BE49-F238E27FC236}">
                <a16:creationId xmlns:a16="http://schemas.microsoft.com/office/drawing/2014/main" id="{D3E9F5F8-71CD-42B0-AF97-003216A96B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1705" y="5086723"/>
            <a:ext cx="914400" cy="914400"/>
          </a:xfrm>
          <a:prstGeom prst="rect">
            <a:avLst/>
          </a:prstGeom>
        </p:spPr>
      </p:pic>
      <p:pic>
        <p:nvPicPr>
          <p:cNvPr id="10" name="Graphic 9" descr="Monitor with solid fill">
            <a:extLst>
              <a:ext uri="{FF2B5EF4-FFF2-40B4-BE49-F238E27FC236}">
                <a16:creationId xmlns:a16="http://schemas.microsoft.com/office/drawing/2014/main" id="{B3E0F5B7-AB27-4D5F-A0E2-9D8E4CE80F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8596" y="5081324"/>
            <a:ext cx="914400" cy="914400"/>
          </a:xfrm>
          <a:prstGeom prst="rect">
            <a:avLst/>
          </a:prstGeom>
        </p:spPr>
      </p:pic>
      <p:pic>
        <p:nvPicPr>
          <p:cNvPr id="12" name="Graphic 11" descr="Server with solid fill">
            <a:extLst>
              <a:ext uri="{FF2B5EF4-FFF2-40B4-BE49-F238E27FC236}">
                <a16:creationId xmlns:a16="http://schemas.microsoft.com/office/drawing/2014/main" id="{3ACE2E8C-37E1-461A-8525-1F153171CA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7965" y="2991393"/>
            <a:ext cx="1510937" cy="1510937"/>
          </a:xfrm>
          <a:prstGeom prst="rect">
            <a:avLst/>
          </a:prstGeom>
        </p:spPr>
      </p:pic>
      <p:cxnSp>
        <p:nvCxnSpPr>
          <p:cNvPr id="14" name="Straight Arrow Connector 13">
            <a:extLst>
              <a:ext uri="{FF2B5EF4-FFF2-40B4-BE49-F238E27FC236}">
                <a16:creationId xmlns:a16="http://schemas.microsoft.com/office/drawing/2014/main" id="{5F393EDE-A471-4D86-AE39-6851FF3E0075}"/>
              </a:ext>
            </a:extLst>
          </p:cNvPr>
          <p:cNvCxnSpPr/>
          <p:nvPr/>
        </p:nvCxnSpPr>
        <p:spPr>
          <a:xfrm>
            <a:off x="4476206" y="3546565"/>
            <a:ext cx="247323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5" name="Straight Arrow Connector 14">
            <a:extLst>
              <a:ext uri="{FF2B5EF4-FFF2-40B4-BE49-F238E27FC236}">
                <a16:creationId xmlns:a16="http://schemas.microsoft.com/office/drawing/2014/main" id="{AA0FEF21-DE5F-4FC0-B86A-7E48AEFF598C}"/>
              </a:ext>
            </a:extLst>
          </p:cNvPr>
          <p:cNvCxnSpPr>
            <a:cxnSpLocks/>
          </p:cNvCxnSpPr>
          <p:nvPr/>
        </p:nvCxnSpPr>
        <p:spPr>
          <a:xfrm flipH="1">
            <a:off x="4476206" y="3829593"/>
            <a:ext cx="2460171"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54BE5CBD-37E9-4FCE-B618-1CBE97CF6C69}"/>
              </a:ext>
            </a:extLst>
          </p:cNvPr>
          <p:cNvCxnSpPr>
            <a:cxnSpLocks/>
            <a:stCxn id="7" idx="2"/>
            <a:endCxn id="8" idx="0"/>
          </p:cNvCxnSpPr>
          <p:nvPr/>
        </p:nvCxnSpPr>
        <p:spPr>
          <a:xfrm flipH="1">
            <a:off x="3030584" y="4204062"/>
            <a:ext cx="857794" cy="87726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8833EF09-D2A1-4599-B189-04B797E21269}"/>
              </a:ext>
            </a:extLst>
          </p:cNvPr>
          <p:cNvCxnSpPr>
            <a:cxnSpLocks/>
            <a:stCxn id="7" idx="2"/>
            <a:endCxn id="10" idx="0"/>
          </p:cNvCxnSpPr>
          <p:nvPr/>
        </p:nvCxnSpPr>
        <p:spPr>
          <a:xfrm>
            <a:off x="3888378" y="4204062"/>
            <a:ext cx="17418" cy="87726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1FDFF81C-2720-45DF-ACC4-75E0C2440410}"/>
              </a:ext>
            </a:extLst>
          </p:cNvPr>
          <p:cNvCxnSpPr>
            <a:cxnSpLocks/>
            <a:endCxn id="9" idx="0"/>
          </p:cNvCxnSpPr>
          <p:nvPr/>
        </p:nvCxnSpPr>
        <p:spPr>
          <a:xfrm>
            <a:off x="3897088" y="4204062"/>
            <a:ext cx="931817" cy="88266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6" name="TextBox 25">
            <a:extLst>
              <a:ext uri="{FF2B5EF4-FFF2-40B4-BE49-F238E27FC236}">
                <a16:creationId xmlns:a16="http://schemas.microsoft.com/office/drawing/2014/main" id="{6CD6A37D-4F5F-441B-AA8C-095A1FBF4700}"/>
              </a:ext>
            </a:extLst>
          </p:cNvPr>
          <p:cNvSpPr txBox="1"/>
          <p:nvPr/>
        </p:nvSpPr>
        <p:spPr>
          <a:xfrm>
            <a:off x="3548745" y="3491952"/>
            <a:ext cx="1280160" cy="369332"/>
          </a:xfrm>
          <a:prstGeom prst="rect">
            <a:avLst/>
          </a:prstGeom>
          <a:noFill/>
        </p:spPr>
        <p:txBody>
          <a:bodyPr wrap="square" rtlCol="0">
            <a:spAutoFit/>
          </a:bodyPr>
          <a:lstStyle/>
          <a:p>
            <a:r>
              <a:rPr lang="en-US" dirty="0"/>
              <a:t>User</a:t>
            </a:r>
          </a:p>
        </p:txBody>
      </p:sp>
      <p:sp>
        <p:nvSpPr>
          <p:cNvPr id="27" name="TextBox 26">
            <a:extLst>
              <a:ext uri="{FF2B5EF4-FFF2-40B4-BE49-F238E27FC236}">
                <a16:creationId xmlns:a16="http://schemas.microsoft.com/office/drawing/2014/main" id="{52F5F481-0D8F-45FD-AFC5-37BBAC8F71C3}"/>
              </a:ext>
            </a:extLst>
          </p:cNvPr>
          <p:cNvSpPr txBox="1"/>
          <p:nvPr/>
        </p:nvSpPr>
        <p:spPr>
          <a:xfrm>
            <a:off x="7180216" y="4365669"/>
            <a:ext cx="1458686" cy="369332"/>
          </a:xfrm>
          <a:prstGeom prst="rect">
            <a:avLst/>
          </a:prstGeom>
          <a:noFill/>
        </p:spPr>
        <p:txBody>
          <a:bodyPr wrap="square" rtlCol="0">
            <a:spAutoFit/>
          </a:bodyPr>
          <a:lstStyle/>
          <a:p>
            <a:r>
              <a:rPr lang="en-US" dirty="0"/>
              <a:t>DNS Server</a:t>
            </a:r>
          </a:p>
        </p:txBody>
      </p:sp>
      <p:sp>
        <p:nvSpPr>
          <p:cNvPr id="28" name="TextBox 27">
            <a:extLst>
              <a:ext uri="{FF2B5EF4-FFF2-40B4-BE49-F238E27FC236}">
                <a16:creationId xmlns:a16="http://schemas.microsoft.com/office/drawing/2014/main" id="{2B9A94F7-9E00-470E-8281-AD03E531B9B4}"/>
              </a:ext>
            </a:extLst>
          </p:cNvPr>
          <p:cNvSpPr txBox="1"/>
          <p:nvPr/>
        </p:nvSpPr>
        <p:spPr>
          <a:xfrm>
            <a:off x="4717870" y="2898346"/>
            <a:ext cx="1907175" cy="646331"/>
          </a:xfrm>
          <a:prstGeom prst="rect">
            <a:avLst/>
          </a:prstGeom>
          <a:noFill/>
        </p:spPr>
        <p:txBody>
          <a:bodyPr wrap="square" rtlCol="0">
            <a:spAutoFit/>
          </a:bodyPr>
          <a:lstStyle/>
          <a:p>
            <a:pPr algn="ctr"/>
            <a:r>
              <a:rPr lang="en-US" dirty="0"/>
              <a:t>Where is</a:t>
            </a:r>
          </a:p>
          <a:p>
            <a:r>
              <a:rPr lang="en-US" dirty="0"/>
              <a:t>\\filesrever\folder</a:t>
            </a:r>
          </a:p>
        </p:txBody>
      </p:sp>
      <p:sp>
        <p:nvSpPr>
          <p:cNvPr id="29" name="TextBox 28">
            <a:extLst>
              <a:ext uri="{FF2B5EF4-FFF2-40B4-BE49-F238E27FC236}">
                <a16:creationId xmlns:a16="http://schemas.microsoft.com/office/drawing/2014/main" id="{BA04E705-D945-46CC-88C8-CD26607AE50E}"/>
              </a:ext>
            </a:extLst>
          </p:cNvPr>
          <p:cNvSpPr txBox="1"/>
          <p:nvPr/>
        </p:nvSpPr>
        <p:spPr>
          <a:xfrm>
            <a:off x="5003074" y="3899632"/>
            <a:ext cx="1907175" cy="369332"/>
          </a:xfrm>
          <a:prstGeom prst="rect">
            <a:avLst/>
          </a:prstGeom>
          <a:noFill/>
        </p:spPr>
        <p:txBody>
          <a:bodyPr wrap="square" rtlCol="0">
            <a:spAutoFit/>
          </a:bodyPr>
          <a:lstStyle/>
          <a:p>
            <a:r>
              <a:rPr lang="en-US" dirty="0"/>
              <a:t>Query failed</a:t>
            </a:r>
          </a:p>
        </p:txBody>
      </p:sp>
      <p:sp>
        <p:nvSpPr>
          <p:cNvPr id="30" name="TextBox 29">
            <a:extLst>
              <a:ext uri="{FF2B5EF4-FFF2-40B4-BE49-F238E27FC236}">
                <a16:creationId xmlns:a16="http://schemas.microsoft.com/office/drawing/2014/main" id="{4AF7A2E3-1705-4332-BAC1-132961565DEC}"/>
              </a:ext>
            </a:extLst>
          </p:cNvPr>
          <p:cNvSpPr txBox="1"/>
          <p:nvPr/>
        </p:nvSpPr>
        <p:spPr>
          <a:xfrm>
            <a:off x="1759135" y="4239835"/>
            <a:ext cx="1907175" cy="646331"/>
          </a:xfrm>
          <a:prstGeom prst="rect">
            <a:avLst/>
          </a:prstGeom>
          <a:noFill/>
        </p:spPr>
        <p:txBody>
          <a:bodyPr wrap="square" rtlCol="0">
            <a:spAutoFit/>
          </a:bodyPr>
          <a:lstStyle/>
          <a:p>
            <a:pPr algn="ctr"/>
            <a:r>
              <a:rPr lang="en-US" dirty="0"/>
              <a:t>Can anyone help me??</a:t>
            </a:r>
          </a:p>
        </p:txBody>
      </p:sp>
      <p:sp>
        <p:nvSpPr>
          <p:cNvPr id="31" name="TextBox 30">
            <a:extLst>
              <a:ext uri="{FF2B5EF4-FFF2-40B4-BE49-F238E27FC236}">
                <a16:creationId xmlns:a16="http://schemas.microsoft.com/office/drawing/2014/main" id="{DD3358F5-11AF-42B4-88F6-85F95BBBDBCA}"/>
              </a:ext>
            </a:extLst>
          </p:cNvPr>
          <p:cNvSpPr txBox="1"/>
          <p:nvPr/>
        </p:nvSpPr>
        <p:spPr>
          <a:xfrm>
            <a:off x="5144587" y="5294496"/>
            <a:ext cx="5477691" cy="646331"/>
          </a:xfrm>
          <a:prstGeom prst="rect">
            <a:avLst/>
          </a:prstGeom>
          <a:noFill/>
        </p:spPr>
        <p:txBody>
          <a:bodyPr wrap="square" rtlCol="0">
            <a:spAutoFit/>
          </a:bodyPr>
          <a:lstStyle/>
          <a:p>
            <a:pPr algn="ctr"/>
            <a:r>
              <a:rPr lang="en-US" dirty="0"/>
              <a:t>I can, it’s me! I’m </a:t>
            </a:r>
            <a:r>
              <a:rPr lang="en-US" dirty="0" err="1"/>
              <a:t>filesrever</a:t>
            </a:r>
            <a:r>
              <a:rPr lang="en-US" dirty="0"/>
              <a:t> and I am hosting folder</a:t>
            </a:r>
          </a:p>
          <a:p>
            <a:r>
              <a:rPr lang="en-US" dirty="0"/>
              <a:t>  Connect to me!!!  </a:t>
            </a:r>
          </a:p>
        </p:txBody>
      </p:sp>
      <p:cxnSp>
        <p:nvCxnSpPr>
          <p:cNvPr id="32" name="Straight Arrow Connector 31">
            <a:extLst>
              <a:ext uri="{FF2B5EF4-FFF2-40B4-BE49-F238E27FC236}">
                <a16:creationId xmlns:a16="http://schemas.microsoft.com/office/drawing/2014/main" id="{B5676A07-5163-40D6-9F69-710F1B6AAF75}"/>
              </a:ext>
            </a:extLst>
          </p:cNvPr>
          <p:cNvCxnSpPr>
            <a:cxnSpLocks/>
          </p:cNvCxnSpPr>
          <p:nvPr/>
        </p:nvCxnSpPr>
        <p:spPr>
          <a:xfrm>
            <a:off x="9385661" y="2357845"/>
            <a:ext cx="533402"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4" name="Straight Arrow Connector 33">
            <a:extLst>
              <a:ext uri="{FF2B5EF4-FFF2-40B4-BE49-F238E27FC236}">
                <a16:creationId xmlns:a16="http://schemas.microsoft.com/office/drawing/2014/main" id="{B12F8734-ACD4-4D49-B826-B97FD031D023}"/>
              </a:ext>
            </a:extLst>
          </p:cNvPr>
          <p:cNvCxnSpPr>
            <a:cxnSpLocks/>
          </p:cNvCxnSpPr>
          <p:nvPr/>
        </p:nvCxnSpPr>
        <p:spPr>
          <a:xfrm>
            <a:off x="9388927" y="2962046"/>
            <a:ext cx="53340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6" name="TextBox 35">
            <a:extLst>
              <a:ext uri="{FF2B5EF4-FFF2-40B4-BE49-F238E27FC236}">
                <a16:creationId xmlns:a16="http://schemas.microsoft.com/office/drawing/2014/main" id="{E57F17FB-298D-4E0C-AE6F-7DABB1515B92}"/>
              </a:ext>
            </a:extLst>
          </p:cNvPr>
          <p:cNvSpPr txBox="1"/>
          <p:nvPr/>
        </p:nvSpPr>
        <p:spPr>
          <a:xfrm>
            <a:off x="9919063" y="2173179"/>
            <a:ext cx="1907175" cy="369332"/>
          </a:xfrm>
          <a:prstGeom prst="rect">
            <a:avLst/>
          </a:prstGeom>
          <a:noFill/>
        </p:spPr>
        <p:txBody>
          <a:bodyPr wrap="square" rtlCol="0">
            <a:spAutoFit/>
          </a:bodyPr>
          <a:lstStyle/>
          <a:p>
            <a:r>
              <a:rPr lang="en-US" dirty="0"/>
              <a:t>DNS</a:t>
            </a:r>
          </a:p>
        </p:txBody>
      </p:sp>
      <p:sp>
        <p:nvSpPr>
          <p:cNvPr id="37" name="TextBox 36">
            <a:extLst>
              <a:ext uri="{FF2B5EF4-FFF2-40B4-BE49-F238E27FC236}">
                <a16:creationId xmlns:a16="http://schemas.microsoft.com/office/drawing/2014/main" id="{09A29BF0-22CC-412B-9C9C-B4A4AEA18661}"/>
              </a:ext>
            </a:extLst>
          </p:cNvPr>
          <p:cNvSpPr txBox="1"/>
          <p:nvPr/>
        </p:nvSpPr>
        <p:spPr>
          <a:xfrm>
            <a:off x="9922328" y="2777380"/>
            <a:ext cx="2017123" cy="369332"/>
          </a:xfrm>
          <a:prstGeom prst="rect">
            <a:avLst/>
          </a:prstGeom>
          <a:noFill/>
        </p:spPr>
        <p:txBody>
          <a:bodyPr wrap="square" rtlCol="0">
            <a:spAutoFit/>
          </a:bodyPr>
          <a:lstStyle/>
          <a:p>
            <a:r>
              <a:rPr lang="en-US" dirty="0"/>
              <a:t>LLMNR / NBT-NS</a:t>
            </a:r>
          </a:p>
        </p:txBody>
      </p:sp>
      <p:sp>
        <p:nvSpPr>
          <p:cNvPr id="35" name="TextBox 34">
            <a:extLst>
              <a:ext uri="{FF2B5EF4-FFF2-40B4-BE49-F238E27FC236}">
                <a16:creationId xmlns:a16="http://schemas.microsoft.com/office/drawing/2014/main" id="{17AFB6C3-F877-4B18-AD1C-B35604B08FDC}"/>
              </a:ext>
            </a:extLst>
          </p:cNvPr>
          <p:cNvSpPr txBox="1"/>
          <p:nvPr/>
        </p:nvSpPr>
        <p:spPr>
          <a:xfrm>
            <a:off x="4476206" y="5338584"/>
            <a:ext cx="6093912" cy="276999"/>
          </a:xfrm>
          <a:prstGeom prst="rect">
            <a:avLst/>
          </a:prstGeom>
          <a:noFill/>
        </p:spPr>
        <p:txBody>
          <a:bodyPr wrap="square">
            <a:spAutoFit/>
          </a:bodyPr>
          <a:lstStyle/>
          <a:p>
            <a:r>
              <a:rPr lang="en-US" sz="1200" dirty="0"/>
              <a:t>Attacker</a:t>
            </a:r>
            <a:endParaRPr lang="en-US" dirty="0"/>
          </a:p>
        </p:txBody>
      </p:sp>
    </p:spTree>
    <p:extLst>
      <p:ext uri="{BB962C8B-B14F-4D97-AF65-F5344CB8AC3E}">
        <p14:creationId xmlns:p14="http://schemas.microsoft.com/office/powerpoint/2010/main" val="143854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0D7B-AC67-4BE5-A574-31A9700C9A7E}"/>
              </a:ext>
            </a:extLst>
          </p:cNvPr>
          <p:cNvSpPr>
            <a:spLocks noGrp="1"/>
          </p:cNvSpPr>
          <p:nvPr>
            <p:ph type="ctrTitle"/>
          </p:nvPr>
        </p:nvSpPr>
        <p:spPr/>
        <p:txBody>
          <a:bodyPr/>
          <a:lstStyle/>
          <a:p>
            <a:r>
              <a:rPr lang="en-US" sz="3200" b="0" dirty="0">
                <a:solidFill>
                  <a:schemeClr val="tx1"/>
                </a:solidFill>
              </a:rPr>
              <a:t>Legacy Name Resolution Protocol Abuse</a:t>
            </a:r>
            <a:endParaRPr lang="en-US" dirty="0"/>
          </a:p>
        </p:txBody>
      </p:sp>
      <p:sp>
        <p:nvSpPr>
          <p:cNvPr id="3" name="Slide Number Placeholder 2">
            <a:extLst>
              <a:ext uri="{FF2B5EF4-FFF2-40B4-BE49-F238E27FC236}">
                <a16:creationId xmlns:a16="http://schemas.microsoft.com/office/drawing/2014/main" id="{3EEF088C-4178-4845-BFB1-C86F8A0C98D9}"/>
              </a:ext>
            </a:extLst>
          </p:cNvPr>
          <p:cNvSpPr>
            <a:spLocks noGrp="1"/>
          </p:cNvSpPr>
          <p:nvPr>
            <p:ph type="sldNum" sz="quarter" idx="12"/>
          </p:nvPr>
        </p:nvSpPr>
        <p:spPr/>
        <p:txBody>
          <a:bodyPr/>
          <a:lstStyle/>
          <a:p>
            <a:r>
              <a:rPr lang="en-US"/>
              <a:t> PAGE </a:t>
            </a:r>
            <a:fld id="{0239C03D-72B6-8E44-B0AC-A430403E454C}" type="slidenum">
              <a:rPr lang="en-US" smtClean="0"/>
              <a:pPr/>
              <a:t>18</a:t>
            </a:fld>
            <a:endParaRPr lang="en-US" dirty="0"/>
          </a:p>
        </p:txBody>
      </p:sp>
      <p:sp>
        <p:nvSpPr>
          <p:cNvPr id="5" name="Content Placeholder 2">
            <a:extLst>
              <a:ext uri="{FF2B5EF4-FFF2-40B4-BE49-F238E27FC236}">
                <a16:creationId xmlns:a16="http://schemas.microsoft.com/office/drawing/2014/main" id="{1397E894-3FD2-44C7-A679-47E93F42D1F5}"/>
              </a:ext>
            </a:extLst>
          </p:cNvPr>
          <p:cNvSpPr txBox="1">
            <a:spLocks/>
          </p:cNvSpPr>
          <p:nvPr/>
        </p:nvSpPr>
        <p:spPr>
          <a:xfrm>
            <a:off x="832257" y="1320282"/>
            <a:ext cx="9818325" cy="3938761"/>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Enter: </a:t>
            </a:r>
            <a:r>
              <a:rPr lang="en-US" sz="1800" b="1" dirty="0">
                <a:solidFill>
                  <a:schemeClr val="tx1"/>
                </a:solidFill>
                <a:latin typeface="+mn-lt"/>
                <a:cs typeface="Arial" panose="020B0604020202020204" pitchFamily="34" charset="0"/>
              </a:rPr>
              <a:t>Responder</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This tool listens on the local network for multicast name resolution requests.</a:t>
            </a:r>
          </a:p>
          <a:p>
            <a:pPr marL="0" indent="0">
              <a:buNone/>
            </a:pPr>
            <a:r>
              <a:rPr lang="en-US" sz="1800" dirty="0">
                <a:solidFill>
                  <a:schemeClr val="tx1"/>
                </a:solidFill>
                <a:latin typeface="+mn-lt"/>
                <a:cs typeface="Arial" panose="020B0604020202020204" pitchFamily="34" charset="0"/>
              </a:rPr>
              <a:t>When it hears one, it “responds” to poison that request with a malicious response.</a:t>
            </a:r>
          </a:p>
          <a:p>
            <a:pPr marL="0" indent="0">
              <a:buNone/>
            </a:pPr>
            <a:r>
              <a:rPr lang="en-US" sz="1800" dirty="0">
                <a:solidFill>
                  <a:schemeClr val="tx1"/>
                </a:solidFill>
                <a:latin typeface="+mn-lt"/>
                <a:cs typeface="Arial" panose="020B0604020202020204" pitchFamily="34" charset="0"/>
              </a:rPr>
              <a:t>If it connects, responder requests authentication credentials.</a:t>
            </a:r>
          </a:p>
          <a:p>
            <a:pPr marL="0" indent="0">
              <a:buNone/>
            </a:pPr>
            <a:endParaRPr lang="en-US" sz="1800" dirty="0">
              <a:solidFill>
                <a:schemeClr val="tx1"/>
              </a:solidFill>
              <a:latin typeface="+mn-lt"/>
              <a:cs typeface="Arial" panose="020B0604020202020204" pitchFamily="34" charset="0"/>
            </a:endParaRPr>
          </a:p>
          <a:p>
            <a:pPr lvl="1"/>
            <a:endParaRPr lang="en-US" sz="4500" dirty="0">
              <a:cs typeface="Arial" panose="020B0604020202020204" pitchFamily="34" charset="0"/>
            </a:endParaRPr>
          </a:p>
          <a:p>
            <a:endParaRPr lang="en-US" sz="1800" dirty="0">
              <a:latin typeface="+mj-lt"/>
              <a:cs typeface="Arial" panose="020B0604020202020204" pitchFamily="34" charset="0"/>
            </a:endParaRPr>
          </a:p>
        </p:txBody>
      </p:sp>
      <p:pic>
        <p:nvPicPr>
          <p:cNvPr id="1026" name="Picture 2" descr="Using MultiRelay with Responder for Penetration Testing">
            <a:extLst>
              <a:ext uri="{FF2B5EF4-FFF2-40B4-BE49-F238E27FC236}">
                <a16:creationId xmlns:a16="http://schemas.microsoft.com/office/drawing/2014/main" id="{B7DA1B6F-54E6-4107-B9DF-10EF3756C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294" y="3289662"/>
            <a:ext cx="7458075"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99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C370-0406-4ED3-ABBD-17349C1D564B}"/>
              </a:ext>
            </a:extLst>
          </p:cNvPr>
          <p:cNvSpPr>
            <a:spLocks noGrp="1"/>
          </p:cNvSpPr>
          <p:nvPr>
            <p:ph type="ctrTitle"/>
          </p:nvPr>
        </p:nvSpPr>
        <p:spPr/>
        <p:txBody>
          <a:bodyPr/>
          <a:lstStyle/>
          <a:p>
            <a:r>
              <a:rPr lang="en-US" dirty="0"/>
              <a:t>Best Defense</a:t>
            </a:r>
          </a:p>
        </p:txBody>
      </p:sp>
      <p:sp>
        <p:nvSpPr>
          <p:cNvPr id="3" name="Slide Number Placeholder 2">
            <a:extLst>
              <a:ext uri="{FF2B5EF4-FFF2-40B4-BE49-F238E27FC236}">
                <a16:creationId xmlns:a16="http://schemas.microsoft.com/office/drawing/2014/main" id="{3DE5EC84-B828-4B72-A141-A393BA79D55F}"/>
              </a:ext>
            </a:extLst>
          </p:cNvPr>
          <p:cNvSpPr>
            <a:spLocks noGrp="1"/>
          </p:cNvSpPr>
          <p:nvPr>
            <p:ph type="sldNum" sz="quarter" idx="12"/>
          </p:nvPr>
        </p:nvSpPr>
        <p:spPr/>
        <p:txBody>
          <a:bodyPr/>
          <a:lstStyle/>
          <a:p>
            <a:r>
              <a:rPr lang="en-US"/>
              <a:t> PAGE </a:t>
            </a:r>
            <a:fld id="{0239C03D-72B6-8E44-B0AC-A430403E454C}" type="slidenum">
              <a:rPr lang="en-US" smtClean="0"/>
              <a:pPr/>
              <a:t>19</a:t>
            </a:fld>
            <a:endParaRPr lang="en-US" dirty="0"/>
          </a:p>
        </p:txBody>
      </p:sp>
      <p:sp>
        <p:nvSpPr>
          <p:cNvPr id="6" name="Content Placeholder 2">
            <a:extLst>
              <a:ext uri="{FF2B5EF4-FFF2-40B4-BE49-F238E27FC236}">
                <a16:creationId xmlns:a16="http://schemas.microsoft.com/office/drawing/2014/main" id="{9D429FD6-8278-484F-B05F-6BDF9C28CAB7}"/>
              </a:ext>
            </a:extLst>
          </p:cNvPr>
          <p:cNvSpPr txBox="1">
            <a:spLocks/>
          </p:cNvSpPr>
          <p:nvPr/>
        </p:nvSpPr>
        <p:spPr>
          <a:xfrm>
            <a:off x="832257" y="1320282"/>
            <a:ext cx="9818325"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Now we have a NetNTLMv2 hash that we can either:</a:t>
            </a:r>
          </a:p>
          <a:p>
            <a:pPr>
              <a:buAutoNum type="arabicPeriod"/>
            </a:pPr>
            <a:r>
              <a:rPr lang="en-US" sz="1800" dirty="0">
                <a:solidFill>
                  <a:schemeClr val="tx1"/>
                </a:solidFill>
                <a:latin typeface="+mn-lt"/>
                <a:cs typeface="Arial" panose="020B0604020202020204" pitchFamily="34" charset="0"/>
              </a:rPr>
              <a:t>Attempt to crack to recover the plaintext password associated with the account</a:t>
            </a:r>
          </a:p>
          <a:p>
            <a:pPr>
              <a:buAutoNum type="arabicPeriod"/>
            </a:pPr>
            <a:r>
              <a:rPr lang="en-US" sz="1800" dirty="0">
                <a:solidFill>
                  <a:schemeClr val="tx1"/>
                </a:solidFill>
                <a:latin typeface="+mn-lt"/>
                <a:cs typeface="Arial" panose="020B0604020202020204" pitchFamily="34" charset="0"/>
              </a:rPr>
              <a:t>Relay to another system where that same user is a local administrator</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How can you defend against this attack?</a:t>
            </a:r>
          </a:p>
          <a:p>
            <a:pPr>
              <a:buAutoNum type="arabicPeriod"/>
            </a:pPr>
            <a:r>
              <a:rPr lang="en-US" sz="1800" dirty="0">
                <a:solidFill>
                  <a:schemeClr val="tx1"/>
                </a:solidFill>
                <a:latin typeface="+mn-lt"/>
                <a:cs typeface="Arial" panose="020B0604020202020204" pitchFamily="34" charset="0"/>
              </a:rPr>
              <a:t>Disable Link Local Multicast Name Resolution via GPO</a:t>
            </a:r>
          </a:p>
          <a:p>
            <a:pPr>
              <a:buAutoNum type="arabicPeriod"/>
            </a:pPr>
            <a:r>
              <a:rPr lang="en-US" sz="1800" dirty="0">
                <a:solidFill>
                  <a:schemeClr val="tx1"/>
                </a:solidFill>
                <a:latin typeface="+mn-lt"/>
                <a:cs typeface="Arial" panose="020B0604020202020204" pitchFamily="34" charset="0"/>
              </a:rPr>
              <a:t>Disable NetBIOS Name Resolution via GPO</a:t>
            </a:r>
          </a:p>
          <a:p>
            <a:pPr>
              <a:buAutoNum type="arabicPeriod"/>
            </a:pPr>
            <a:r>
              <a:rPr lang="en-US" sz="1800" dirty="0">
                <a:solidFill>
                  <a:schemeClr val="tx1"/>
                </a:solidFill>
                <a:latin typeface="+mn-lt"/>
                <a:cs typeface="Arial" panose="020B0604020202020204" pitchFamily="34" charset="0"/>
              </a:rPr>
              <a:t>Password hygiene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Modern applications and Active Directory environments do not rely on these protocols, they rely on DNS!</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Check it out on your own network:</a:t>
            </a:r>
            <a:endParaRPr lang="en-US" sz="1800" dirty="0">
              <a:latin typeface="+mj-lt"/>
              <a:cs typeface="Arial" panose="020B0604020202020204" pitchFamily="34" charset="0"/>
            </a:endParaRPr>
          </a:p>
        </p:txBody>
      </p:sp>
      <p:pic>
        <p:nvPicPr>
          <p:cNvPr id="7" name="Picture 6">
            <a:extLst>
              <a:ext uri="{FF2B5EF4-FFF2-40B4-BE49-F238E27FC236}">
                <a16:creationId xmlns:a16="http://schemas.microsoft.com/office/drawing/2014/main" id="{43897767-C34A-4ED4-A83D-73296BD8820E}"/>
              </a:ext>
            </a:extLst>
          </p:cNvPr>
          <p:cNvPicPr>
            <a:picLocks noChangeAspect="1"/>
          </p:cNvPicPr>
          <p:nvPr/>
        </p:nvPicPr>
        <p:blipFill>
          <a:blip r:embed="rId2"/>
          <a:stretch>
            <a:fillRect/>
          </a:stretch>
        </p:blipFill>
        <p:spPr>
          <a:xfrm>
            <a:off x="4492081" y="4798237"/>
            <a:ext cx="3565479" cy="1203076"/>
          </a:xfrm>
          <a:prstGeom prst="rect">
            <a:avLst/>
          </a:prstGeom>
        </p:spPr>
      </p:pic>
    </p:spTree>
    <p:extLst>
      <p:ext uri="{BB962C8B-B14F-4D97-AF65-F5344CB8AC3E}">
        <p14:creationId xmlns:p14="http://schemas.microsoft.com/office/powerpoint/2010/main" val="64946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ctrTitle"/>
          </p:nvPr>
        </p:nvSpPr>
        <p:spPr>
          <a:xfrm>
            <a:off x="587708" y="446042"/>
            <a:ext cx="8616283" cy="635000"/>
          </a:xfrm>
        </p:spPr>
        <p:txBody>
          <a:bodyPr/>
          <a:lstStyle/>
          <a:p>
            <a:r>
              <a:rPr lang="en-US" sz="2800" dirty="0"/>
              <a:t>WELCOME</a:t>
            </a:r>
            <a:br>
              <a:rPr lang="en-US" sz="2800" dirty="0"/>
            </a:br>
            <a:endParaRPr lang="en-US" sz="2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167" t="41111" r="15833" b="38149"/>
          <a:stretch/>
        </p:blipFill>
        <p:spPr>
          <a:xfrm>
            <a:off x="8863635" y="5927029"/>
            <a:ext cx="2133601" cy="382954"/>
          </a:xfrm>
          <a:prstGeom prst="rect">
            <a:avLst/>
          </a:prstGeom>
        </p:spPr>
      </p:pic>
      <p:sp>
        <p:nvSpPr>
          <p:cNvPr id="10" name="Slide Number Placeholder 2">
            <a:extLst>
              <a:ext uri="{FF2B5EF4-FFF2-40B4-BE49-F238E27FC236}">
                <a16:creationId xmlns:a16="http://schemas.microsoft.com/office/drawing/2014/main" id="{2C168E1E-278F-414A-B606-D13145B01041}"/>
              </a:ext>
            </a:extLst>
          </p:cNvPr>
          <p:cNvSpPr>
            <a:spLocks noGrp="1"/>
          </p:cNvSpPr>
          <p:nvPr>
            <p:ph type="sldNum" sz="quarter" idx="12"/>
          </p:nvPr>
        </p:nvSpPr>
        <p:spPr>
          <a:xfrm>
            <a:off x="8912716" y="6286550"/>
            <a:ext cx="2844800" cy="365125"/>
          </a:xfrm>
        </p:spPr>
        <p:txBody>
          <a:bodyPr/>
          <a:lstStyle/>
          <a:p>
            <a:r>
              <a:rPr lang="en-US" dirty="0"/>
              <a:t> PAGE </a:t>
            </a:r>
            <a:fld id="{0239C03D-72B6-8E44-B0AC-A430403E454C}" type="slidenum">
              <a:rPr lang="en-US" smtClean="0"/>
              <a:pPr/>
              <a:t>2</a:t>
            </a:fld>
            <a:endParaRPr lang="en-US" dirty="0"/>
          </a:p>
        </p:txBody>
      </p:sp>
      <p:sp>
        <p:nvSpPr>
          <p:cNvPr id="9" name="Title 1">
            <a:extLst>
              <a:ext uri="{FF2B5EF4-FFF2-40B4-BE49-F238E27FC236}">
                <a16:creationId xmlns:a16="http://schemas.microsoft.com/office/drawing/2014/main" id="{3AF55CE0-842A-4684-9055-9EE6D7012DB2}"/>
              </a:ext>
            </a:extLst>
          </p:cNvPr>
          <p:cNvSpPr txBox="1">
            <a:spLocks/>
          </p:cNvSpPr>
          <p:nvPr/>
        </p:nvSpPr>
        <p:spPr>
          <a:xfrm>
            <a:off x="3299791" y="766677"/>
            <a:ext cx="9601200" cy="769374"/>
          </a:xfrm>
          <a:prstGeom prst="rect">
            <a:avLst/>
          </a:prstGeom>
        </p:spPr>
        <p:txBody>
          <a:bodyPr lIns="0" tIns="0" rIns="0" bIns="0"/>
          <a:lstStyle>
            <a:lvl1pPr algn="l" defTabSz="457200" rtl="0" eaLnBrk="1" latinLnBrk="0" hangingPunct="1">
              <a:spcBef>
                <a:spcPct val="0"/>
              </a:spcBef>
              <a:buNone/>
              <a:defRPr sz="3200" b="0" i="0" kern="1200">
                <a:solidFill>
                  <a:schemeClr val="tx2"/>
                </a:solidFill>
                <a:latin typeface="+mj-lt"/>
                <a:ea typeface="+mj-ea"/>
                <a:cs typeface="Gotham Light"/>
              </a:defRPr>
            </a:lvl1pPr>
          </a:lstStyle>
          <a:p>
            <a:r>
              <a:rPr lang="en-US" b="1">
                <a:latin typeface="Arial" panose="020B0604020202020204" pitchFamily="34" charset="0"/>
                <a:cs typeface="Arial" panose="020B0604020202020204" pitchFamily="34" charset="0"/>
              </a:rPr>
              <a:t>Scott Goodwin</a:t>
            </a:r>
            <a:endParaRPr lang="en-US" b="1"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E62110F6-3E93-49BD-BE7E-84ED9D4CF68E}"/>
              </a:ext>
            </a:extLst>
          </p:cNvPr>
          <p:cNvSpPr txBox="1">
            <a:spLocks/>
          </p:cNvSpPr>
          <p:nvPr/>
        </p:nvSpPr>
        <p:spPr>
          <a:xfrm>
            <a:off x="3264954" y="1431545"/>
            <a:ext cx="7732281" cy="5053780"/>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12115">
              <a:spcBef>
                <a:spcPts val="0"/>
              </a:spcBef>
              <a:buFont typeface="Arial"/>
              <a:buNone/>
              <a:defRPr sz="1344"/>
            </a:pPr>
            <a:r>
              <a:rPr lang="en-US" dirty="0">
                <a:latin typeface="Arial" panose="020B0604020202020204" pitchFamily="34" charset="0"/>
                <a:cs typeface="Arial" panose="020B0604020202020204" pitchFamily="34" charset="0"/>
              </a:rPr>
              <a:t>Scott is a Manager in the firm’s Business Advisory Group and a team member of the IT Risk Assurance &amp; Advisory practice. He has extensive experience across a wide variety of areas including vulnerability assessments, infrastructure and application penetration testing, social engineering, along with compliance-focused capabilities including CMMC and DFARS assessment, information security program development and implementation, and fractional CISO services.</a:t>
            </a:r>
          </a:p>
          <a:p>
            <a:pPr marL="0" indent="0" defTabSz="312115">
              <a:spcBef>
                <a:spcPts val="0"/>
              </a:spcBef>
              <a:buFont typeface="Arial"/>
              <a:buNone/>
              <a:defRPr sz="1344"/>
            </a:pPr>
            <a:endParaRPr lang="en-US" dirty="0">
              <a:latin typeface="Arial" panose="020B0604020202020204" pitchFamily="34" charset="0"/>
              <a:cs typeface="Arial" panose="020B0604020202020204" pitchFamily="34" charset="0"/>
            </a:endParaRPr>
          </a:p>
          <a:p>
            <a:pPr marL="0" indent="0" defTabSz="312115">
              <a:spcBef>
                <a:spcPts val="0"/>
              </a:spcBef>
              <a:buFont typeface="Arial"/>
              <a:buNone/>
              <a:defRPr sz="1344"/>
            </a:pPr>
            <a:r>
              <a:rPr lang="en-US" dirty="0">
                <a:latin typeface="Arial" panose="020B0604020202020204" pitchFamily="34" charset="0"/>
                <a:cs typeface="Arial" panose="020B0604020202020204" pitchFamily="34" charset="0"/>
              </a:rPr>
              <a:t>Scott holds several industry standard information security and penetration testing certifications including: Certified Ethical Hacker (C|EH), Offensive Security Certified Professional (OSCP), Offensive Security Wireless Professional (OSWP), Security+, Microsoft Security Technology Associate, as well as a number of vendor and technology specific certifications. His experience in the technical areas of the infosec industry has allowed him to identify several previously unknown security vulnerabilities in commercial software during client penetration tests. </a:t>
            </a:r>
          </a:p>
          <a:p>
            <a:pPr marL="0" indent="0" defTabSz="312115">
              <a:spcBef>
                <a:spcPts val="0"/>
              </a:spcBef>
              <a:buFont typeface="Arial"/>
              <a:buNone/>
              <a:defRPr sz="1344"/>
            </a:pPr>
            <a:endParaRPr lang="en-US" dirty="0">
              <a:latin typeface="Arial" panose="020B0604020202020204" pitchFamily="34" charset="0"/>
              <a:cs typeface="Arial" panose="020B0604020202020204" pitchFamily="34" charset="0"/>
            </a:endParaRPr>
          </a:p>
          <a:p>
            <a:pPr marL="0" indent="0" defTabSz="312115">
              <a:spcBef>
                <a:spcPts val="0"/>
              </a:spcBef>
              <a:buNone/>
              <a:defRPr sz="1344"/>
            </a:pPr>
            <a:r>
              <a:rPr lang="en-US" sz="1200" b="1" dirty="0">
                <a:latin typeface="Arial" panose="020B0604020202020204" pitchFamily="34" charset="0"/>
                <a:cs typeface="Arial" panose="020B0604020202020204" pitchFamily="34" charset="0"/>
              </a:rPr>
              <a:t>Vulnerability Credits</a:t>
            </a:r>
            <a:endParaRPr lang="en-US" dirty="0">
              <a:latin typeface="Arial" panose="020B0604020202020204" pitchFamily="34" charset="0"/>
              <a:cs typeface="Arial" panose="020B0604020202020204" pitchFamily="34" charset="0"/>
            </a:endParaRPr>
          </a:p>
          <a:p>
            <a:pPr marL="0" indent="0">
              <a:buFont typeface="Arial"/>
              <a:buNone/>
            </a:pPr>
            <a:r>
              <a:rPr lang="en-US" dirty="0">
                <a:latin typeface="Arial" panose="020B0604020202020204" pitchFamily="34" charset="0"/>
                <a:cs typeface="Arial" panose="020B0604020202020204" pitchFamily="34" charset="0"/>
              </a:rPr>
              <a:t>CVE-2018-11628, CVE-2019-7004, CVE-2019-19774, CVE-2020-12679, CVE-2020-13998, CVE-2020-5132, CVE-2021-27032, CVE-2021-38157</a:t>
            </a:r>
          </a:p>
          <a:p>
            <a:pPr marL="0" indent="0">
              <a:buFont typeface="Arial"/>
              <a:buNone/>
            </a:pPr>
            <a:endParaRPr lang="en-US" b="1" dirty="0">
              <a:latin typeface="Arial" panose="020B0604020202020204" pitchFamily="34" charset="0"/>
              <a:cs typeface="Arial" panose="020B0604020202020204" pitchFamily="34" charset="0"/>
            </a:endParaRPr>
          </a:p>
          <a:p>
            <a:pPr marL="0" indent="0">
              <a:buFont typeface="Arial"/>
              <a:buNone/>
            </a:pPr>
            <a:r>
              <a:rPr lang="en-US" sz="1400" b="1" dirty="0">
                <a:latin typeface="Arial" panose="020B0604020202020204" pitchFamily="34" charset="0"/>
                <a:cs typeface="Arial" panose="020B0604020202020204" pitchFamily="34" charset="0"/>
              </a:rPr>
              <a:t>Education</a:t>
            </a:r>
          </a:p>
          <a:p>
            <a:pPr marL="0" indent="0" defTabSz="312115">
              <a:spcBef>
                <a:spcPts val="0"/>
              </a:spcBef>
              <a:buSzPct val="70000"/>
              <a:buFont typeface="Arial"/>
              <a:buNone/>
              <a:defRPr sz="1344"/>
            </a:pPr>
            <a:r>
              <a:rPr lang="en-US" dirty="0">
                <a:latin typeface="Arial" panose="020B0604020202020204" pitchFamily="34" charset="0"/>
                <a:cs typeface="Arial" panose="020B0604020202020204" pitchFamily="34" charset="0"/>
              </a:rPr>
              <a:t>University of Massachusetts Boston, Bachelors of Science in Physics, Magna Cum Laude</a:t>
            </a:r>
          </a:p>
        </p:txBody>
      </p:sp>
      <p:grpSp>
        <p:nvGrpSpPr>
          <p:cNvPr id="12" name="Group 11">
            <a:extLst>
              <a:ext uri="{FF2B5EF4-FFF2-40B4-BE49-F238E27FC236}">
                <a16:creationId xmlns:a16="http://schemas.microsoft.com/office/drawing/2014/main" id="{EFA06166-0E52-4AC7-B9FA-4B343796AE4F}"/>
              </a:ext>
            </a:extLst>
          </p:cNvPr>
          <p:cNvGrpSpPr/>
          <p:nvPr/>
        </p:nvGrpSpPr>
        <p:grpSpPr>
          <a:xfrm>
            <a:off x="886454" y="1330398"/>
            <a:ext cx="2125959" cy="4319129"/>
            <a:chOff x="275125" y="268357"/>
            <a:chExt cx="2567466" cy="5216102"/>
          </a:xfrm>
        </p:grpSpPr>
        <p:sp>
          <p:nvSpPr>
            <p:cNvPr id="14" name="Rectangle: Rounded Corners 13">
              <a:extLst>
                <a:ext uri="{FF2B5EF4-FFF2-40B4-BE49-F238E27FC236}">
                  <a16:creationId xmlns:a16="http://schemas.microsoft.com/office/drawing/2014/main" id="{BD6DC6EF-7F4A-404B-B75D-19D99BB5B1D1}"/>
                </a:ext>
              </a:extLst>
            </p:cNvPr>
            <p:cNvSpPr/>
            <p:nvPr/>
          </p:nvSpPr>
          <p:spPr>
            <a:xfrm>
              <a:off x="275125" y="268357"/>
              <a:ext cx="2567466" cy="5216102"/>
            </a:xfrm>
            <a:prstGeom prst="roundRect">
              <a:avLst>
                <a:gd name="adj" fmla="val 11247"/>
              </a:avLst>
            </a:prstGeom>
            <a:solidFill>
              <a:srgbClr val="1C3B6C"/>
            </a:solidFill>
            <a:ln>
              <a:solidFill>
                <a:srgbClr val="6D6E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3C8E24-6C05-46DD-8820-C8D24A798FDB}"/>
                </a:ext>
              </a:extLst>
            </p:cNvPr>
            <p:cNvSpPr txBox="1"/>
            <p:nvPr/>
          </p:nvSpPr>
          <p:spPr>
            <a:xfrm>
              <a:off x="364577" y="2812774"/>
              <a:ext cx="2321980" cy="92923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Manager</a:t>
              </a:r>
            </a:p>
            <a:p>
              <a:pPr algn="ctr"/>
              <a:r>
                <a:rPr lang="en-US" sz="1400" dirty="0">
                  <a:solidFill>
                    <a:schemeClr val="bg1"/>
                  </a:solidFill>
                  <a:latin typeface="Arial" panose="020B0604020202020204" pitchFamily="34" charset="0"/>
                  <a:cs typeface="Arial" panose="020B0604020202020204" pitchFamily="34" charset="0"/>
                </a:rPr>
                <a:t>IT Risk Assurance and Advisory</a:t>
              </a:r>
            </a:p>
          </p:txBody>
        </p:sp>
        <p:sp>
          <p:nvSpPr>
            <p:cNvPr id="16" name="TextBox 15">
              <a:extLst>
                <a:ext uri="{FF2B5EF4-FFF2-40B4-BE49-F238E27FC236}">
                  <a16:creationId xmlns:a16="http://schemas.microsoft.com/office/drawing/2014/main" id="{90878CF9-BEBE-4063-8DF8-2E0BCA1A5594}"/>
                </a:ext>
              </a:extLst>
            </p:cNvPr>
            <p:cNvSpPr txBox="1"/>
            <p:nvPr/>
          </p:nvSpPr>
          <p:spPr>
            <a:xfrm>
              <a:off x="364577" y="3823653"/>
              <a:ext cx="2321980" cy="1226590"/>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155 Federal Street</a:t>
              </a:r>
            </a:p>
            <a:p>
              <a:pPr algn="ctr"/>
              <a:r>
                <a:rPr lang="en-US" sz="1200" dirty="0">
                  <a:solidFill>
                    <a:schemeClr val="bg1"/>
                  </a:solidFill>
                  <a:latin typeface="Arial" panose="020B0604020202020204" pitchFamily="34" charset="0"/>
                  <a:cs typeface="Arial" panose="020B0604020202020204" pitchFamily="34" charset="0"/>
                </a:rPr>
                <a:t>Suite 200</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Boston, MA 02210</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(781) 937 - 5722</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sgoodwin@dgccpa.com</a:t>
              </a:r>
            </a:p>
          </p:txBody>
        </p:sp>
      </p:grpSp>
      <p:grpSp>
        <p:nvGrpSpPr>
          <p:cNvPr id="17" name="Group 16">
            <a:extLst>
              <a:ext uri="{FF2B5EF4-FFF2-40B4-BE49-F238E27FC236}">
                <a16:creationId xmlns:a16="http://schemas.microsoft.com/office/drawing/2014/main" id="{5D74536F-6569-48F1-8362-F261C859385A}"/>
              </a:ext>
            </a:extLst>
          </p:cNvPr>
          <p:cNvGrpSpPr/>
          <p:nvPr/>
        </p:nvGrpSpPr>
        <p:grpSpPr>
          <a:xfrm>
            <a:off x="3347561" y="1156661"/>
            <a:ext cx="5482946" cy="132076"/>
            <a:chOff x="0" y="-7644"/>
            <a:chExt cx="6165543" cy="132501"/>
          </a:xfrm>
        </p:grpSpPr>
        <p:cxnSp>
          <p:nvCxnSpPr>
            <p:cNvPr id="18" name="Straight Connector 17">
              <a:extLst>
                <a:ext uri="{FF2B5EF4-FFF2-40B4-BE49-F238E27FC236}">
                  <a16:creationId xmlns:a16="http://schemas.microsoft.com/office/drawing/2014/main" id="{5C2BE379-8136-4DC6-BAD3-FC68187E53FE}"/>
                </a:ext>
              </a:extLst>
            </p:cNvPr>
            <p:cNvCxnSpPr/>
            <p:nvPr/>
          </p:nvCxnSpPr>
          <p:spPr>
            <a:xfrm flipV="1">
              <a:off x="0" y="115200"/>
              <a:ext cx="6163589" cy="9657"/>
            </a:xfrm>
            <a:prstGeom prst="line">
              <a:avLst/>
            </a:prstGeom>
            <a:ln w="25400">
              <a:solidFill>
                <a:srgbClr val="DDDE1E"/>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D59B4DA-3B3B-4AB6-AA5A-49C5E86F0DF1}"/>
                </a:ext>
              </a:extLst>
            </p:cNvPr>
            <p:cNvSpPr/>
            <p:nvPr/>
          </p:nvSpPr>
          <p:spPr>
            <a:xfrm>
              <a:off x="6063769" y="-7644"/>
              <a:ext cx="101774" cy="99070"/>
            </a:xfrm>
            <a:prstGeom prst="rect">
              <a:avLst/>
            </a:prstGeom>
            <a:solidFill>
              <a:srgbClr val="1C3B6C"/>
            </a:solidFill>
            <a:ln>
              <a:solidFill>
                <a:srgbClr val="1C3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20" name="Picture 19" descr="A person wearing glasses and smiling at the camera&#10;&#10;Description automatically generated">
            <a:extLst>
              <a:ext uri="{FF2B5EF4-FFF2-40B4-BE49-F238E27FC236}">
                <a16:creationId xmlns:a16="http://schemas.microsoft.com/office/drawing/2014/main" id="{22CD3ED7-9701-4B61-B613-81E918CD92D0}"/>
              </a:ext>
            </a:extLst>
          </p:cNvPr>
          <p:cNvPicPr>
            <a:picLocks noChangeAspect="1"/>
          </p:cNvPicPr>
          <p:nvPr/>
        </p:nvPicPr>
        <p:blipFill>
          <a:blip r:embed="rId4"/>
          <a:stretch>
            <a:fillRect/>
          </a:stretch>
        </p:blipFill>
        <p:spPr>
          <a:xfrm flipH="1">
            <a:off x="1053108" y="1474111"/>
            <a:ext cx="1858761" cy="185876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90560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BCD3-35BF-473D-AAB3-0F989EE04A4B}"/>
              </a:ext>
            </a:extLst>
          </p:cNvPr>
          <p:cNvSpPr>
            <a:spLocks noGrp="1"/>
          </p:cNvSpPr>
          <p:nvPr>
            <p:ph type="ctrTitle"/>
          </p:nvPr>
        </p:nvSpPr>
        <p:spPr/>
        <p:txBody>
          <a:bodyPr/>
          <a:lstStyle/>
          <a:p>
            <a:r>
              <a:rPr lang="en-US" dirty="0"/>
              <a:t>Kerberos Abuse</a:t>
            </a:r>
          </a:p>
        </p:txBody>
      </p:sp>
      <p:sp>
        <p:nvSpPr>
          <p:cNvPr id="3" name="Slide Number Placeholder 2">
            <a:extLst>
              <a:ext uri="{FF2B5EF4-FFF2-40B4-BE49-F238E27FC236}">
                <a16:creationId xmlns:a16="http://schemas.microsoft.com/office/drawing/2014/main" id="{0A3B8E5F-E0D8-4470-A4F4-F4C20AE9ACDE}"/>
              </a:ext>
            </a:extLst>
          </p:cNvPr>
          <p:cNvSpPr>
            <a:spLocks noGrp="1"/>
          </p:cNvSpPr>
          <p:nvPr>
            <p:ph type="sldNum" sz="quarter" idx="12"/>
          </p:nvPr>
        </p:nvSpPr>
        <p:spPr/>
        <p:txBody>
          <a:bodyPr/>
          <a:lstStyle/>
          <a:p>
            <a:r>
              <a:rPr lang="en-US"/>
              <a:t> PAGE </a:t>
            </a:r>
            <a:fld id="{0239C03D-72B6-8E44-B0AC-A430403E454C}" type="slidenum">
              <a:rPr lang="en-US" smtClean="0"/>
              <a:pPr/>
              <a:t>20</a:t>
            </a:fld>
            <a:endParaRPr lang="en-US" dirty="0"/>
          </a:p>
        </p:txBody>
      </p:sp>
      <p:sp>
        <p:nvSpPr>
          <p:cNvPr id="5" name="Content Placeholder 2">
            <a:extLst>
              <a:ext uri="{FF2B5EF4-FFF2-40B4-BE49-F238E27FC236}">
                <a16:creationId xmlns:a16="http://schemas.microsoft.com/office/drawing/2014/main" id="{8C754A29-7956-47F9-BB33-5FB9969F5674}"/>
              </a:ext>
            </a:extLst>
          </p:cNvPr>
          <p:cNvSpPr txBox="1">
            <a:spLocks/>
          </p:cNvSpPr>
          <p:nvPr/>
        </p:nvSpPr>
        <p:spPr>
          <a:xfrm>
            <a:off x="832257" y="1320282"/>
            <a:ext cx="9818325" cy="4636381"/>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Kerberos is an authentication protocol that is widely used within an Active Directory environment.</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In general, it offers strong authentication for client/server applications using secret key cryptography.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However, certain features &amp; weaknesses can be abused. For example…</a:t>
            </a:r>
          </a:p>
          <a:p>
            <a:pPr marL="0" indent="0">
              <a:buNone/>
            </a:pPr>
            <a:r>
              <a:rPr lang="en-US" sz="1800" b="1" dirty="0">
                <a:solidFill>
                  <a:schemeClr val="tx1"/>
                </a:solidFill>
                <a:latin typeface="+mn-lt"/>
                <a:cs typeface="Arial" panose="020B0604020202020204" pitchFamily="34" charset="0"/>
              </a:rPr>
              <a:t>Did you know that </a:t>
            </a:r>
            <a:r>
              <a:rPr lang="en-US" sz="1800" b="1" u="sng" dirty="0">
                <a:solidFill>
                  <a:schemeClr val="tx1"/>
                </a:solidFill>
                <a:latin typeface="+mn-lt"/>
                <a:cs typeface="Arial" panose="020B0604020202020204" pitchFamily="34" charset="0"/>
              </a:rPr>
              <a:t>ANY</a:t>
            </a:r>
            <a:r>
              <a:rPr lang="en-US" sz="1800" b="1" dirty="0">
                <a:solidFill>
                  <a:schemeClr val="tx1"/>
                </a:solidFill>
                <a:latin typeface="+mn-lt"/>
                <a:cs typeface="Arial" panose="020B0604020202020204" pitchFamily="34" charset="0"/>
              </a:rPr>
              <a:t> authenticated user on your domain can request service account password hashes from the domain controller?</a:t>
            </a:r>
            <a:endParaRPr lang="en-US" sz="4500" dirty="0">
              <a:cs typeface="Arial" panose="020B0604020202020204" pitchFamily="34" charset="0"/>
            </a:endParaRPr>
          </a:p>
          <a:p>
            <a:endParaRPr lang="en-US" sz="1800" dirty="0">
              <a:latin typeface="+mj-lt"/>
              <a:cs typeface="Arial" panose="020B0604020202020204" pitchFamily="34" charset="0"/>
            </a:endParaRPr>
          </a:p>
          <a:p>
            <a:endParaRPr lang="en-US" sz="1800" dirty="0">
              <a:latin typeface="+mj-lt"/>
              <a:cs typeface="Arial" panose="020B0604020202020204" pitchFamily="34" charset="0"/>
            </a:endParaRPr>
          </a:p>
          <a:p>
            <a:endParaRPr lang="en-US" sz="1800" dirty="0">
              <a:latin typeface="+mj-lt"/>
              <a:cs typeface="Arial" panose="020B0604020202020204" pitchFamily="34" charset="0"/>
            </a:endParaRPr>
          </a:p>
          <a:p>
            <a:pPr marL="0" indent="0" algn="ctr">
              <a:buNone/>
            </a:pPr>
            <a:r>
              <a:rPr lang="en-US" sz="1800" dirty="0">
                <a:solidFill>
                  <a:schemeClr val="tx1"/>
                </a:solidFill>
                <a:latin typeface="+mn-lt"/>
                <a:cs typeface="Arial" panose="020B0604020202020204" pitchFamily="34" charset="0"/>
              </a:rPr>
              <a:t>This is a pervasive attack technique that can be used to escalate privileges on a domain and facilitate lateral movement.</a:t>
            </a:r>
          </a:p>
        </p:txBody>
      </p:sp>
      <p:sp>
        <p:nvSpPr>
          <p:cNvPr id="6" name="Rectangle 5">
            <a:extLst>
              <a:ext uri="{FF2B5EF4-FFF2-40B4-BE49-F238E27FC236}">
                <a16:creationId xmlns:a16="http://schemas.microsoft.com/office/drawing/2014/main" id="{5B2484F7-AD95-4341-B022-87A6960C04C4}"/>
              </a:ext>
            </a:extLst>
          </p:cNvPr>
          <p:cNvSpPr/>
          <p:nvPr/>
        </p:nvSpPr>
        <p:spPr>
          <a:xfrm>
            <a:off x="3709896" y="4178025"/>
            <a:ext cx="4493539" cy="923330"/>
          </a:xfrm>
          <a:prstGeom prst="rect">
            <a:avLst/>
          </a:prstGeom>
          <a:noFill/>
        </p:spPr>
        <p:txBody>
          <a:bodyPr wrap="none" lIns="91440" tIns="45720" rIns="91440" bIns="45720">
            <a:spAutoFit/>
          </a:bodyPr>
          <a:lstStyle/>
          <a:p>
            <a:pPr algn="ctr"/>
            <a:r>
              <a:rPr lang="en-US" sz="5400" b="0" cap="none" spc="0" dirty="0" err="1">
                <a:ln w="0"/>
                <a:solidFill>
                  <a:schemeClr val="accent1"/>
                </a:solidFill>
                <a:effectLst>
                  <a:outerShdw blurRad="38100" dist="25400" dir="5400000" algn="ctr" rotWithShape="0">
                    <a:srgbClr val="6E747A">
                      <a:alpha val="43000"/>
                    </a:srgbClr>
                  </a:outerShdw>
                </a:effectLst>
              </a:rPr>
              <a:t>Kerberoasting</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1238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C370-0406-4ED3-ABBD-17349C1D564B}"/>
              </a:ext>
            </a:extLst>
          </p:cNvPr>
          <p:cNvSpPr>
            <a:spLocks noGrp="1"/>
          </p:cNvSpPr>
          <p:nvPr>
            <p:ph type="ctrTitle"/>
          </p:nvPr>
        </p:nvSpPr>
        <p:spPr/>
        <p:txBody>
          <a:bodyPr/>
          <a:lstStyle/>
          <a:p>
            <a:r>
              <a:rPr lang="en-US" dirty="0"/>
              <a:t>Kerberos Abuse</a:t>
            </a:r>
          </a:p>
        </p:txBody>
      </p:sp>
      <p:sp>
        <p:nvSpPr>
          <p:cNvPr id="3" name="Slide Number Placeholder 2">
            <a:extLst>
              <a:ext uri="{FF2B5EF4-FFF2-40B4-BE49-F238E27FC236}">
                <a16:creationId xmlns:a16="http://schemas.microsoft.com/office/drawing/2014/main" id="{3DE5EC84-B828-4B72-A141-A393BA79D55F}"/>
              </a:ext>
            </a:extLst>
          </p:cNvPr>
          <p:cNvSpPr>
            <a:spLocks noGrp="1"/>
          </p:cNvSpPr>
          <p:nvPr>
            <p:ph type="sldNum" sz="quarter" idx="12"/>
          </p:nvPr>
        </p:nvSpPr>
        <p:spPr/>
        <p:txBody>
          <a:bodyPr/>
          <a:lstStyle/>
          <a:p>
            <a:r>
              <a:rPr lang="en-US"/>
              <a:t> PAGE </a:t>
            </a:r>
            <a:fld id="{0239C03D-72B6-8E44-B0AC-A430403E454C}" type="slidenum">
              <a:rPr lang="en-US" smtClean="0"/>
              <a:pPr/>
              <a:t>21</a:t>
            </a:fld>
            <a:endParaRPr lang="en-US" dirty="0"/>
          </a:p>
        </p:txBody>
      </p:sp>
      <p:pic>
        <p:nvPicPr>
          <p:cNvPr id="4100" name="Picture 4" descr="Kerberoasting your way in. Introduction | by mohit panwar | Medium">
            <a:extLst>
              <a:ext uri="{FF2B5EF4-FFF2-40B4-BE49-F238E27FC236}">
                <a16:creationId xmlns:a16="http://schemas.microsoft.com/office/drawing/2014/main" id="{1C742E5E-CF0C-4F17-A546-A03D9531A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18" y="2668268"/>
            <a:ext cx="8092920" cy="253852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FA5D1B4-8F6E-4956-84C9-506B231FAA7A}"/>
              </a:ext>
            </a:extLst>
          </p:cNvPr>
          <p:cNvSpPr txBox="1">
            <a:spLocks/>
          </p:cNvSpPr>
          <p:nvPr/>
        </p:nvSpPr>
        <p:spPr>
          <a:xfrm>
            <a:off x="832257" y="1320282"/>
            <a:ext cx="9818325" cy="4740884"/>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Enter: </a:t>
            </a:r>
            <a:r>
              <a:rPr lang="en-US" sz="1800" b="1" dirty="0" err="1">
                <a:solidFill>
                  <a:schemeClr val="tx1"/>
                </a:solidFill>
                <a:latin typeface="+mn-lt"/>
                <a:cs typeface="Arial" panose="020B0604020202020204" pitchFamily="34" charset="0"/>
              </a:rPr>
              <a:t>Impacket</a:t>
            </a:r>
            <a:endParaRPr lang="en-US" sz="1800" b="1"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This is a very powerful suite of protocol abuse tools. One component: </a:t>
            </a:r>
            <a:r>
              <a:rPr lang="en-US" sz="1800" dirty="0" err="1">
                <a:solidFill>
                  <a:schemeClr val="tx1"/>
                </a:solidFill>
                <a:latin typeface="+mn-lt"/>
                <a:cs typeface="Arial" panose="020B0604020202020204" pitchFamily="34" charset="0"/>
              </a:rPr>
              <a:t>GetUserSPNs</a:t>
            </a:r>
            <a:r>
              <a:rPr lang="en-US" sz="1800" dirty="0">
                <a:solidFill>
                  <a:schemeClr val="tx1"/>
                </a:solidFill>
                <a:latin typeface="+mn-lt"/>
                <a:cs typeface="Arial" panose="020B0604020202020204" pitchFamily="34" charset="0"/>
              </a:rPr>
              <a:t> is designed specifically to query Active Directory for service account hashes:</a:t>
            </a: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Service accounts supporting applications running at the domain-level (i.e. supporting domain authentication) are vulnerable to this attack</a:t>
            </a:r>
            <a:endParaRPr lang="en-US" sz="1800" dirty="0">
              <a:latin typeface="+mj-lt"/>
              <a:cs typeface="Arial" panose="020B0604020202020204" pitchFamily="34" charset="0"/>
            </a:endParaRPr>
          </a:p>
        </p:txBody>
      </p:sp>
    </p:spTree>
    <p:extLst>
      <p:ext uri="{BB962C8B-B14F-4D97-AF65-F5344CB8AC3E}">
        <p14:creationId xmlns:p14="http://schemas.microsoft.com/office/powerpoint/2010/main" val="32109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C370-0406-4ED3-ABBD-17349C1D564B}"/>
              </a:ext>
            </a:extLst>
          </p:cNvPr>
          <p:cNvSpPr>
            <a:spLocks noGrp="1"/>
          </p:cNvSpPr>
          <p:nvPr>
            <p:ph type="ctrTitle"/>
          </p:nvPr>
        </p:nvSpPr>
        <p:spPr/>
        <p:txBody>
          <a:bodyPr/>
          <a:lstStyle/>
          <a:p>
            <a:r>
              <a:rPr lang="en-US" dirty="0"/>
              <a:t>Best Defense</a:t>
            </a:r>
          </a:p>
        </p:txBody>
      </p:sp>
      <p:sp>
        <p:nvSpPr>
          <p:cNvPr id="3" name="Slide Number Placeholder 2">
            <a:extLst>
              <a:ext uri="{FF2B5EF4-FFF2-40B4-BE49-F238E27FC236}">
                <a16:creationId xmlns:a16="http://schemas.microsoft.com/office/drawing/2014/main" id="{3DE5EC84-B828-4B72-A141-A393BA79D55F}"/>
              </a:ext>
            </a:extLst>
          </p:cNvPr>
          <p:cNvSpPr>
            <a:spLocks noGrp="1"/>
          </p:cNvSpPr>
          <p:nvPr>
            <p:ph type="sldNum" sz="quarter" idx="12"/>
          </p:nvPr>
        </p:nvSpPr>
        <p:spPr/>
        <p:txBody>
          <a:bodyPr/>
          <a:lstStyle/>
          <a:p>
            <a:r>
              <a:rPr lang="en-US"/>
              <a:t> PAGE </a:t>
            </a:r>
            <a:fld id="{0239C03D-72B6-8E44-B0AC-A430403E454C}" type="slidenum">
              <a:rPr lang="en-US" smtClean="0"/>
              <a:pPr/>
              <a:t>22</a:t>
            </a:fld>
            <a:endParaRPr lang="en-US" dirty="0"/>
          </a:p>
        </p:txBody>
      </p:sp>
      <p:sp>
        <p:nvSpPr>
          <p:cNvPr id="6" name="Content Placeholder 2">
            <a:extLst>
              <a:ext uri="{FF2B5EF4-FFF2-40B4-BE49-F238E27FC236}">
                <a16:creationId xmlns:a16="http://schemas.microsoft.com/office/drawing/2014/main" id="{9D429FD6-8278-484F-B05F-6BDF9C28CAB7}"/>
              </a:ext>
            </a:extLst>
          </p:cNvPr>
          <p:cNvSpPr txBox="1">
            <a:spLocks/>
          </p:cNvSpPr>
          <p:nvPr/>
        </p:nvSpPr>
        <p:spPr>
          <a:xfrm>
            <a:off x="832257" y="1320282"/>
            <a:ext cx="9818325"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Now we have a Kerberos ticket which is encrypted with the affected user’s password. We can crack this material offline to recover the plaintext password associated with the account.</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This is very valuable, because these service accounts are most often linked to administrative accounts on the domain.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This attack cannot be “fixed”… </a:t>
            </a:r>
            <a:r>
              <a:rPr lang="en-US" sz="1800" b="1" dirty="0">
                <a:solidFill>
                  <a:schemeClr val="tx1"/>
                </a:solidFill>
                <a:latin typeface="+mn-lt"/>
                <a:cs typeface="Arial" panose="020B0604020202020204" pitchFamily="34" charset="0"/>
              </a:rPr>
              <a:t>only mitigated</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How can you defend against this attack?</a:t>
            </a:r>
          </a:p>
          <a:p>
            <a:pPr>
              <a:buAutoNum type="arabicPeriod"/>
            </a:pPr>
            <a:r>
              <a:rPr lang="en-US" sz="1800" dirty="0">
                <a:solidFill>
                  <a:schemeClr val="tx1"/>
                </a:solidFill>
                <a:latin typeface="+mn-lt"/>
                <a:cs typeface="Arial" panose="020B0604020202020204" pitchFamily="34" charset="0"/>
              </a:rPr>
              <a:t>Password Hygiene</a:t>
            </a:r>
          </a:p>
          <a:p>
            <a:pPr>
              <a:buAutoNum type="arabicPeriod"/>
            </a:pPr>
            <a:r>
              <a:rPr lang="en-US" sz="1800" dirty="0">
                <a:solidFill>
                  <a:schemeClr val="tx1"/>
                </a:solidFill>
                <a:latin typeface="+mn-lt"/>
                <a:cs typeface="Arial" panose="020B0604020202020204" pitchFamily="34" charset="0"/>
              </a:rPr>
              <a:t>Advanced Active Directory monitoring (EDR)</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Check it out on your own network:</a:t>
            </a:r>
            <a:endParaRPr lang="en-US" sz="1800" dirty="0">
              <a:latin typeface="+mj-lt"/>
              <a:cs typeface="Arial" panose="020B0604020202020204" pitchFamily="34" charset="0"/>
            </a:endParaRPr>
          </a:p>
        </p:txBody>
      </p:sp>
      <p:pic>
        <p:nvPicPr>
          <p:cNvPr id="5" name="Picture 4">
            <a:extLst>
              <a:ext uri="{FF2B5EF4-FFF2-40B4-BE49-F238E27FC236}">
                <a16:creationId xmlns:a16="http://schemas.microsoft.com/office/drawing/2014/main" id="{EEECC140-4372-4310-B850-70E47E0E3940}"/>
              </a:ext>
            </a:extLst>
          </p:cNvPr>
          <p:cNvPicPr>
            <a:picLocks noChangeAspect="1"/>
          </p:cNvPicPr>
          <p:nvPr/>
        </p:nvPicPr>
        <p:blipFill>
          <a:blip r:embed="rId2"/>
          <a:stretch>
            <a:fillRect/>
          </a:stretch>
        </p:blipFill>
        <p:spPr>
          <a:xfrm>
            <a:off x="4434976" y="5126511"/>
            <a:ext cx="6753225" cy="428625"/>
          </a:xfrm>
          <a:prstGeom prst="rect">
            <a:avLst/>
          </a:prstGeom>
        </p:spPr>
      </p:pic>
    </p:spTree>
    <p:extLst>
      <p:ext uri="{BB962C8B-B14F-4D97-AF65-F5344CB8AC3E}">
        <p14:creationId xmlns:p14="http://schemas.microsoft.com/office/powerpoint/2010/main" val="223161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4EB7-52E2-4D58-ACD6-B41D6179FC3F}"/>
              </a:ext>
            </a:extLst>
          </p:cNvPr>
          <p:cNvSpPr>
            <a:spLocks noGrp="1"/>
          </p:cNvSpPr>
          <p:nvPr>
            <p:ph type="ctrTitle"/>
          </p:nvPr>
        </p:nvSpPr>
        <p:spPr/>
        <p:txBody>
          <a:bodyPr/>
          <a:lstStyle/>
          <a:p>
            <a:r>
              <a:rPr lang="en-US" dirty="0"/>
              <a:t>Group Policy Preferences File Abuse</a:t>
            </a:r>
          </a:p>
        </p:txBody>
      </p:sp>
      <p:sp>
        <p:nvSpPr>
          <p:cNvPr id="3" name="Slide Number Placeholder 2">
            <a:extLst>
              <a:ext uri="{FF2B5EF4-FFF2-40B4-BE49-F238E27FC236}">
                <a16:creationId xmlns:a16="http://schemas.microsoft.com/office/drawing/2014/main" id="{2B298DBA-85BF-4D28-8778-7976484C90FD}"/>
              </a:ext>
            </a:extLst>
          </p:cNvPr>
          <p:cNvSpPr>
            <a:spLocks noGrp="1"/>
          </p:cNvSpPr>
          <p:nvPr>
            <p:ph type="sldNum" sz="quarter" idx="12"/>
          </p:nvPr>
        </p:nvSpPr>
        <p:spPr/>
        <p:txBody>
          <a:bodyPr/>
          <a:lstStyle/>
          <a:p>
            <a:r>
              <a:rPr lang="en-US"/>
              <a:t> PAGE </a:t>
            </a:r>
            <a:fld id="{0239C03D-72B6-8E44-B0AC-A430403E454C}" type="slidenum">
              <a:rPr lang="en-US" smtClean="0"/>
              <a:pPr/>
              <a:t>23</a:t>
            </a:fld>
            <a:endParaRPr lang="en-US" dirty="0"/>
          </a:p>
        </p:txBody>
      </p:sp>
      <p:sp>
        <p:nvSpPr>
          <p:cNvPr id="5" name="Content Placeholder 2">
            <a:extLst>
              <a:ext uri="{FF2B5EF4-FFF2-40B4-BE49-F238E27FC236}">
                <a16:creationId xmlns:a16="http://schemas.microsoft.com/office/drawing/2014/main" id="{5D689168-0BFC-46DC-92AC-F06339741562}"/>
              </a:ext>
            </a:extLst>
          </p:cNvPr>
          <p:cNvSpPr txBox="1">
            <a:spLocks/>
          </p:cNvSpPr>
          <p:nvPr/>
        </p:nvSpPr>
        <p:spPr>
          <a:xfrm>
            <a:off x="832257" y="1320282"/>
            <a:ext cx="9818325"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We all know Group Policy: it’s a mechanism for deploying and enforcing configurations on Windows systems throughout a domain.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When a domain-joined machine connects to the network, it checks for any new or modified group policies by querying the Active Directory domain controller. </a:t>
            </a: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Group Policy Preferences were introduced in Windows Server 2008 and extends GPO functionality to include a bunch of stuff…</a:t>
            </a:r>
            <a:r>
              <a:rPr lang="en-US" sz="1800" u="sng" dirty="0">
                <a:solidFill>
                  <a:schemeClr val="tx1"/>
                </a:solidFill>
                <a:latin typeface="+mn-lt"/>
                <a:cs typeface="Arial" panose="020B0604020202020204" pitchFamily="34" charset="0"/>
              </a:rPr>
              <a:t>including management of local user accounts.</a:t>
            </a:r>
          </a:p>
          <a:p>
            <a:pPr marL="0" indent="0">
              <a:buNone/>
            </a:pPr>
            <a:endParaRPr lang="en-US" sz="1800" dirty="0">
              <a:solidFill>
                <a:schemeClr val="tx1"/>
              </a:solidFill>
              <a:latin typeface="+mn-lt"/>
              <a:cs typeface="Arial" panose="020B0604020202020204" pitchFamily="34" charset="0"/>
            </a:endParaRPr>
          </a:p>
        </p:txBody>
      </p:sp>
      <p:pic>
        <p:nvPicPr>
          <p:cNvPr id="7" name="Picture 6">
            <a:extLst>
              <a:ext uri="{FF2B5EF4-FFF2-40B4-BE49-F238E27FC236}">
                <a16:creationId xmlns:a16="http://schemas.microsoft.com/office/drawing/2014/main" id="{78CFD1D3-9D54-424A-BCCC-15E6370A3E7B}"/>
              </a:ext>
            </a:extLst>
          </p:cNvPr>
          <p:cNvPicPr>
            <a:picLocks noChangeAspect="1"/>
          </p:cNvPicPr>
          <p:nvPr/>
        </p:nvPicPr>
        <p:blipFill>
          <a:blip r:embed="rId2"/>
          <a:stretch>
            <a:fillRect/>
          </a:stretch>
        </p:blipFill>
        <p:spPr>
          <a:xfrm>
            <a:off x="1967185" y="3027180"/>
            <a:ext cx="6829425" cy="1552575"/>
          </a:xfrm>
          <a:prstGeom prst="rect">
            <a:avLst/>
          </a:prstGeom>
          <a:ln>
            <a:solidFill>
              <a:schemeClr val="tx2"/>
            </a:solidFill>
          </a:ln>
        </p:spPr>
      </p:pic>
    </p:spTree>
    <p:extLst>
      <p:ext uri="{BB962C8B-B14F-4D97-AF65-F5344CB8AC3E}">
        <p14:creationId xmlns:p14="http://schemas.microsoft.com/office/powerpoint/2010/main" val="267408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4EB7-52E2-4D58-ACD6-B41D6179FC3F}"/>
              </a:ext>
            </a:extLst>
          </p:cNvPr>
          <p:cNvSpPr>
            <a:spLocks noGrp="1"/>
          </p:cNvSpPr>
          <p:nvPr>
            <p:ph type="ctrTitle"/>
          </p:nvPr>
        </p:nvSpPr>
        <p:spPr/>
        <p:txBody>
          <a:bodyPr/>
          <a:lstStyle/>
          <a:p>
            <a:r>
              <a:rPr lang="en-US" dirty="0"/>
              <a:t>Group Policy Preferences File Abuse</a:t>
            </a:r>
          </a:p>
        </p:txBody>
      </p:sp>
      <p:sp>
        <p:nvSpPr>
          <p:cNvPr id="3" name="Slide Number Placeholder 2">
            <a:extLst>
              <a:ext uri="{FF2B5EF4-FFF2-40B4-BE49-F238E27FC236}">
                <a16:creationId xmlns:a16="http://schemas.microsoft.com/office/drawing/2014/main" id="{2B298DBA-85BF-4D28-8778-7976484C90FD}"/>
              </a:ext>
            </a:extLst>
          </p:cNvPr>
          <p:cNvSpPr>
            <a:spLocks noGrp="1"/>
          </p:cNvSpPr>
          <p:nvPr>
            <p:ph type="sldNum" sz="quarter" idx="12"/>
          </p:nvPr>
        </p:nvSpPr>
        <p:spPr/>
        <p:txBody>
          <a:bodyPr/>
          <a:lstStyle/>
          <a:p>
            <a:r>
              <a:rPr lang="en-US"/>
              <a:t> PAGE </a:t>
            </a:r>
            <a:fld id="{0239C03D-72B6-8E44-B0AC-A430403E454C}" type="slidenum">
              <a:rPr lang="en-US" smtClean="0"/>
              <a:pPr/>
              <a:t>24</a:t>
            </a:fld>
            <a:endParaRPr lang="en-US" dirty="0"/>
          </a:p>
        </p:txBody>
      </p:sp>
      <p:sp>
        <p:nvSpPr>
          <p:cNvPr id="5" name="Content Placeholder 2">
            <a:extLst>
              <a:ext uri="{FF2B5EF4-FFF2-40B4-BE49-F238E27FC236}">
                <a16:creationId xmlns:a16="http://schemas.microsoft.com/office/drawing/2014/main" id="{5D689168-0BFC-46DC-92AC-F06339741562}"/>
              </a:ext>
            </a:extLst>
          </p:cNvPr>
          <p:cNvSpPr txBox="1">
            <a:spLocks/>
          </p:cNvSpPr>
          <p:nvPr/>
        </p:nvSpPr>
        <p:spPr>
          <a:xfrm>
            <a:off x="832257" y="1320282"/>
            <a:ext cx="9818325"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A common use case is using Group Policy Preferences to manage local administrator passwords (or other local account passwords) across an Active Directory Domain. </a:t>
            </a:r>
          </a:p>
          <a:p>
            <a:pPr marL="0" indent="0">
              <a:buNone/>
            </a:pPr>
            <a:endParaRPr lang="en-US" sz="1800" u="sng"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Microsoft was gracious enough to encrypt that password, so that it cannot be read or abused by malicious users. </a:t>
            </a: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Then, in 2012, they published the decryption key! Since then, no passwords stored in GPP have been safe. </a:t>
            </a: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p:txBody>
      </p:sp>
      <p:pic>
        <p:nvPicPr>
          <p:cNvPr id="5122" name="Picture 2">
            <a:extLst>
              <a:ext uri="{FF2B5EF4-FFF2-40B4-BE49-F238E27FC236}">
                <a16:creationId xmlns:a16="http://schemas.microsoft.com/office/drawing/2014/main" id="{3520D75E-252B-4139-B10A-6C1C2B8F9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019" y="3090318"/>
            <a:ext cx="8686800" cy="170497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C370-0406-4ED3-ABBD-17349C1D564B}"/>
              </a:ext>
            </a:extLst>
          </p:cNvPr>
          <p:cNvSpPr>
            <a:spLocks noGrp="1"/>
          </p:cNvSpPr>
          <p:nvPr>
            <p:ph type="ctrTitle"/>
          </p:nvPr>
        </p:nvSpPr>
        <p:spPr/>
        <p:txBody>
          <a:bodyPr/>
          <a:lstStyle/>
          <a:p>
            <a:r>
              <a:rPr lang="en-US" dirty="0"/>
              <a:t>Best Defense</a:t>
            </a:r>
          </a:p>
        </p:txBody>
      </p:sp>
      <p:sp>
        <p:nvSpPr>
          <p:cNvPr id="3" name="Slide Number Placeholder 2">
            <a:extLst>
              <a:ext uri="{FF2B5EF4-FFF2-40B4-BE49-F238E27FC236}">
                <a16:creationId xmlns:a16="http://schemas.microsoft.com/office/drawing/2014/main" id="{3DE5EC84-B828-4B72-A141-A393BA79D55F}"/>
              </a:ext>
            </a:extLst>
          </p:cNvPr>
          <p:cNvSpPr>
            <a:spLocks noGrp="1"/>
          </p:cNvSpPr>
          <p:nvPr>
            <p:ph type="sldNum" sz="quarter" idx="12"/>
          </p:nvPr>
        </p:nvSpPr>
        <p:spPr/>
        <p:txBody>
          <a:bodyPr/>
          <a:lstStyle/>
          <a:p>
            <a:r>
              <a:rPr lang="en-US"/>
              <a:t> PAGE </a:t>
            </a:r>
            <a:fld id="{0239C03D-72B6-8E44-B0AC-A430403E454C}" type="slidenum">
              <a:rPr lang="en-US" smtClean="0"/>
              <a:pPr/>
              <a:t>25</a:t>
            </a:fld>
            <a:endParaRPr lang="en-US" dirty="0"/>
          </a:p>
        </p:txBody>
      </p:sp>
      <p:sp>
        <p:nvSpPr>
          <p:cNvPr id="5" name="Content Placeholder 2">
            <a:extLst>
              <a:ext uri="{FF2B5EF4-FFF2-40B4-BE49-F238E27FC236}">
                <a16:creationId xmlns:a16="http://schemas.microsoft.com/office/drawing/2014/main" id="{4CB5CA24-A00F-4793-A969-31C575F4D408}"/>
              </a:ext>
            </a:extLst>
          </p:cNvPr>
          <p:cNvSpPr txBox="1">
            <a:spLocks/>
          </p:cNvSpPr>
          <p:nvPr/>
        </p:nvSpPr>
        <p:spPr>
          <a:xfrm>
            <a:off x="832257" y="1320282"/>
            <a:ext cx="9818325"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Remember, Active Directory is readable by all authenticated users on the domain, so anyone can search for and abuse these stored credentials.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cs typeface="Arial" panose="020B0604020202020204" pitchFamily="34" charset="0"/>
              </a:rPr>
              <a:t>How can you defend against this attack?</a:t>
            </a:r>
          </a:p>
          <a:p>
            <a:pPr>
              <a:buAutoNum type="arabicPeriod"/>
            </a:pPr>
            <a:r>
              <a:rPr lang="en-US" sz="1800" dirty="0">
                <a:solidFill>
                  <a:schemeClr val="tx1"/>
                </a:solidFill>
                <a:cs typeface="Arial" panose="020B0604020202020204" pitchFamily="34" charset="0"/>
              </a:rPr>
              <a:t>Don’t store any credentials in GPP files, at all.</a:t>
            </a:r>
          </a:p>
          <a:p>
            <a:pPr>
              <a:buAutoNum type="arabicPeriod"/>
            </a:pPr>
            <a:r>
              <a:rPr lang="en-US" sz="1800" dirty="0">
                <a:solidFill>
                  <a:schemeClr val="tx1"/>
                </a:solidFill>
                <a:cs typeface="Arial" panose="020B0604020202020204" pitchFamily="34" charset="0"/>
              </a:rPr>
              <a:t>Don’t use the same local administrator password across all your hosts (for LOTS of reasons)</a:t>
            </a:r>
          </a:p>
          <a:p>
            <a:pPr>
              <a:buAutoNum type="arabicPeriod"/>
            </a:pPr>
            <a:r>
              <a:rPr lang="en-US" sz="1800" dirty="0">
                <a:solidFill>
                  <a:schemeClr val="tx1"/>
                </a:solidFill>
                <a:cs typeface="Arial" panose="020B0604020202020204" pitchFamily="34" charset="0"/>
              </a:rPr>
              <a:t>Consider leveraging the Local Admin Password Solution (LAPS) to securely manage local administrator passwords. </a:t>
            </a:r>
          </a:p>
          <a:p>
            <a:pPr>
              <a:buAutoNum type="arabicPeriod"/>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cs typeface="Arial" panose="020B0604020202020204" pitchFamily="34" charset="0"/>
              </a:rPr>
              <a:t>Check it out on your own network:</a:t>
            </a:r>
          </a:p>
          <a:p>
            <a:pPr marL="0" indent="0">
              <a:buNone/>
            </a:pPr>
            <a:r>
              <a:rPr lang="en-US" sz="1800" dirty="0">
                <a:solidFill>
                  <a:schemeClr val="tx1"/>
                </a:solidFill>
                <a:cs typeface="Arial" panose="020B0604020202020204" pitchFamily="34" charset="0"/>
              </a:rPr>
              <a:t>	- Identify stored credentials: </a:t>
            </a:r>
            <a:endParaRPr lang="en-US" sz="1800" dirty="0">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	- Decrypt stored credentials: </a:t>
            </a: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a:p>
            <a:pPr marL="0" indent="0">
              <a:buNone/>
            </a:pPr>
            <a:endParaRPr lang="en-US" sz="1800" dirty="0">
              <a:solidFill>
                <a:schemeClr val="tx1"/>
              </a:solidFill>
              <a:latin typeface="+mn-lt"/>
              <a:cs typeface="Arial" panose="020B0604020202020204" pitchFamily="34" charset="0"/>
            </a:endParaRPr>
          </a:p>
        </p:txBody>
      </p:sp>
      <p:pic>
        <p:nvPicPr>
          <p:cNvPr id="7" name="Picture 6">
            <a:extLst>
              <a:ext uri="{FF2B5EF4-FFF2-40B4-BE49-F238E27FC236}">
                <a16:creationId xmlns:a16="http://schemas.microsoft.com/office/drawing/2014/main" id="{F37CD8D2-C264-4F82-8874-E1F252E09B4E}"/>
              </a:ext>
            </a:extLst>
          </p:cNvPr>
          <p:cNvPicPr>
            <a:picLocks noChangeAspect="1"/>
          </p:cNvPicPr>
          <p:nvPr/>
        </p:nvPicPr>
        <p:blipFill>
          <a:blip r:embed="rId2"/>
          <a:stretch>
            <a:fillRect/>
          </a:stretch>
        </p:blipFill>
        <p:spPr>
          <a:xfrm>
            <a:off x="4163921" y="4540158"/>
            <a:ext cx="6981825" cy="447675"/>
          </a:xfrm>
          <a:prstGeom prst="rect">
            <a:avLst/>
          </a:prstGeom>
        </p:spPr>
      </p:pic>
      <p:pic>
        <p:nvPicPr>
          <p:cNvPr id="9" name="Picture 8">
            <a:extLst>
              <a:ext uri="{FF2B5EF4-FFF2-40B4-BE49-F238E27FC236}">
                <a16:creationId xmlns:a16="http://schemas.microsoft.com/office/drawing/2014/main" id="{402D5149-F77B-4445-ACE6-5AA1303CD796}"/>
              </a:ext>
            </a:extLst>
          </p:cNvPr>
          <p:cNvPicPr>
            <a:picLocks noChangeAspect="1"/>
          </p:cNvPicPr>
          <p:nvPr/>
        </p:nvPicPr>
        <p:blipFill>
          <a:blip r:embed="rId3"/>
          <a:stretch>
            <a:fillRect/>
          </a:stretch>
        </p:blipFill>
        <p:spPr>
          <a:xfrm>
            <a:off x="4384629" y="5150847"/>
            <a:ext cx="4676775" cy="590550"/>
          </a:xfrm>
          <a:prstGeom prst="rect">
            <a:avLst/>
          </a:prstGeom>
        </p:spPr>
      </p:pic>
    </p:spTree>
    <p:extLst>
      <p:ext uri="{BB962C8B-B14F-4D97-AF65-F5344CB8AC3E}">
        <p14:creationId xmlns:p14="http://schemas.microsoft.com/office/powerpoint/2010/main" val="17730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1D1E-5382-413D-A95E-5A7620004F7E}"/>
              </a:ext>
            </a:extLst>
          </p:cNvPr>
          <p:cNvSpPr>
            <a:spLocks noGrp="1"/>
          </p:cNvSpPr>
          <p:nvPr>
            <p:ph type="ctrTitle"/>
          </p:nvPr>
        </p:nvSpPr>
        <p:spPr/>
        <p:txBody>
          <a:bodyPr/>
          <a:lstStyle/>
          <a:p>
            <a:r>
              <a:rPr lang="en-US" dirty="0"/>
              <a:t>Network Share Enumeration</a:t>
            </a:r>
          </a:p>
        </p:txBody>
      </p:sp>
      <p:sp>
        <p:nvSpPr>
          <p:cNvPr id="3" name="Slide Number Placeholder 2">
            <a:extLst>
              <a:ext uri="{FF2B5EF4-FFF2-40B4-BE49-F238E27FC236}">
                <a16:creationId xmlns:a16="http://schemas.microsoft.com/office/drawing/2014/main" id="{15982B9B-2443-42F3-884B-05502515CE31}"/>
              </a:ext>
            </a:extLst>
          </p:cNvPr>
          <p:cNvSpPr>
            <a:spLocks noGrp="1"/>
          </p:cNvSpPr>
          <p:nvPr>
            <p:ph type="sldNum" sz="quarter" idx="12"/>
          </p:nvPr>
        </p:nvSpPr>
        <p:spPr/>
        <p:txBody>
          <a:bodyPr/>
          <a:lstStyle/>
          <a:p>
            <a:r>
              <a:rPr lang="en-US"/>
              <a:t> PAGE </a:t>
            </a:r>
            <a:fld id="{0239C03D-72B6-8E44-B0AC-A430403E454C}" type="slidenum">
              <a:rPr lang="en-US" smtClean="0"/>
              <a:pPr/>
              <a:t>26</a:t>
            </a:fld>
            <a:endParaRPr lang="en-US" dirty="0"/>
          </a:p>
        </p:txBody>
      </p:sp>
      <p:sp>
        <p:nvSpPr>
          <p:cNvPr id="6" name="Content Placeholder 2">
            <a:extLst>
              <a:ext uri="{FF2B5EF4-FFF2-40B4-BE49-F238E27FC236}">
                <a16:creationId xmlns:a16="http://schemas.microsoft.com/office/drawing/2014/main" id="{754E0224-B4E3-4839-B3C6-548FDA1D26B6}"/>
              </a:ext>
            </a:extLst>
          </p:cNvPr>
          <p:cNvSpPr txBox="1">
            <a:spLocks/>
          </p:cNvSpPr>
          <p:nvPr/>
        </p:nvSpPr>
        <p:spPr>
          <a:xfrm>
            <a:off x="832257" y="1320282"/>
            <a:ext cx="9818325"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Network share enumeration is a powerful mechanism to obtain valuable information, as many organization host their “crown jewels” on file servers.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A common attack technique is to identify “open” shares, that is, shares that are either:</a:t>
            </a:r>
          </a:p>
          <a:p>
            <a:pPr>
              <a:buAutoNum type="arabicPeriod"/>
            </a:pPr>
            <a:r>
              <a:rPr lang="en-US" sz="1800" dirty="0">
                <a:solidFill>
                  <a:schemeClr val="tx1"/>
                </a:solidFill>
                <a:latin typeface="+mn-lt"/>
                <a:cs typeface="Arial" panose="020B0604020202020204" pitchFamily="34" charset="0"/>
              </a:rPr>
              <a:t>Accessible without any authentication (very bad)</a:t>
            </a:r>
          </a:p>
          <a:p>
            <a:pPr>
              <a:buAutoNum type="arabicPeriod"/>
            </a:pPr>
            <a:r>
              <a:rPr lang="en-US" sz="1800" dirty="0">
                <a:solidFill>
                  <a:schemeClr val="tx1"/>
                </a:solidFill>
                <a:latin typeface="+mn-lt"/>
                <a:cs typeface="Arial" panose="020B0604020202020204" pitchFamily="34" charset="0"/>
              </a:rPr>
              <a:t>Accessible using the current compromised user account (not inherently bad)</a:t>
            </a:r>
          </a:p>
          <a:p>
            <a:pPr>
              <a:buAutoNum type="arabicPeriod"/>
            </a:pPr>
            <a:endParaRPr lang="en-US" sz="1800" dirty="0">
              <a:latin typeface="+mj-lt"/>
              <a:cs typeface="Arial" panose="020B0604020202020204" pitchFamily="34" charset="0"/>
            </a:endParaRPr>
          </a:p>
          <a:p>
            <a:pPr marL="0" indent="0">
              <a:buNone/>
            </a:pPr>
            <a:r>
              <a:rPr lang="en-US" sz="1800" dirty="0">
                <a:solidFill>
                  <a:schemeClr val="tx1"/>
                </a:solidFill>
                <a:latin typeface="+mj-lt"/>
                <a:cs typeface="Arial" panose="020B0604020202020204" pitchFamily="34" charset="0"/>
              </a:rPr>
              <a:t>Over time, network share permissions tend to become broader and broader</a:t>
            </a:r>
            <a:endParaRPr lang="en-US" sz="1800" dirty="0">
              <a:solidFill>
                <a:schemeClr val="tx1"/>
              </a:solidFill>
              <a:latin typeface="+mn-lt"/>
              <a:cs typeface="Arial" panose="020B0604020202020204" pitchFamily="34" charset="0"/>
            </a:endParaRPr>
          </a:p>
          <a:p>
            <a:pPr>
              <a:buFontTx/>
              <a:buChar char="-"/>
            </a:pPr>
            <a:r>
              <a:rPr lang="en-US" sz="1800" dirty="0">
                <a:solidFill>
                  <a:schemeClr val="tx1"/>
                </a:solidFill>
                <a:latin typeface="+mn-lt"/>
                <a:cs typeface="Arial" panose="020B0604020202020204" pitchFamily="34" charset="0"/>
              </a:rPr>
              <a:t>Configuration drift</a:t>
            </a:r>
          </a:p>
          <a:p>
            <a:pPr>
              <a:buFontTx/>
              <a:buChar char="-"/>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Users may also be exporting network shares                                                                             on their local systems without even knowing it. </a:t>
            </a:r>
          </a:p>
        </p:txBody>
      </p:sp>
      <p:pic>
        <p:nvPicPr>
          <p:cNvPr id="8198" name="Picture 6" descr="How to View Network Shares in Windows 10">
            <a:extLst>
              <a:ext uri="{FF2B5EF4-FFF2-40B4-BE49-F238E27FC236}">
                <a16:creationId xmlns:a16="http://schemas.microsoft.com/office/drawing/2014/main" id="{6A7739BA-1DC7-4AB0-839B-1CF196A6A3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277"/>
          <a:stretch/>
        </p:blipFill>
        <p:spPr bwMode="auto">
          <a:xfrm>
            <a:off x="6323338" y="4084203"/>
            <a:ext cx="5610225" cy="226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92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1D1E-5382-413D-A95E-5A7620004F7E}"/>
              </a:ext>
            </a:extLst>
          </p:cNvPr>
          <p:cNvSpPr>
            <a:spLocks noGrp="1"/>
          </p:cNvSpPr>
          <p:nvPr>
            <p:ph type="ctrTitle"/>
          </p:nvPr>
        </p:nvSpPr>
        <p:spPr/>
        <p:txBody>
          <a:bodyPr/>
          <a:lstStyle/>
          <a:p>
            <a:r>
              <a:rPr lang="en-US" dirty="0"/>
              <a:t>Network Share Enumeration</a:t>
            </a:r>
          </a:p>
        </p:txBody>
      </p:sp>
      <p:sp>
        <p:nvSpPr>
          <p:cNvPr id="3" name="Slide Number Placeholder 2">
            <a:extLst>
              <a:ext uri="{FF2B5EF4-FFF2-40B4-BE49-F238E27FC236}">
                <a16:creationId xmlns:a16="http://schemas.microsoft.com/office/drawing/2014/main" id="{15982B9B-2443-42F3-884B-05502515CE31}"/>
              </a:ext>
            </a:extLst>
          </p:cNvPr>
          <p:cNvSpPr>
            <a:spLocks noGrp="1"/>
          </p:cNvSpPr>
          <p:nvPr>
            <p:ph type="sldNum" sz="quarter" idx="12"/>
          </p:nvPr>
        </p:nvSpPr>
        <p:spPr/>
        <p:txBody>
          <a:bodyPr/>
          <a:lstStyle/>
          <a:p>
            <a:r>
              <a:rPr lang="en-US"/>
              <a:t> PAGE </a:t>
            </a:r>
            <a:fld id="{0239C03D-72B6-8E44-B0AC-A430403E454C}" type="slidenum">
              <a:rPr lang="en-US" smtClean="0"/>
              <a:pPr/>
              <a:t>27</a:t>
            </a:fld>
            <a:endParaRPr lang="en-US" dirty="0"/>
          </a:p>
        </p:txBody>
      </p:sp>
      <p:sp>
        <p:nvSpPr>
          <p:cNvPr id="6" name="Content Placeholder 2">
            <a:extLst>
              <a:ext uri="{FF2B5EF4-FFF2-40B4-BE49-F238E27FC236}">
                <a16:creationId xmlns:a16="http://schemas.microsoft.com/office/drawing/2014/main" id="{754E0224-B4E3-4839-B3C6-548FDA1D26B6}"/>
              </a:ext>
            </a:extLst>
          </p:cNvPr>
          <p:cNvSpPr txBox="1">
            <a:spLocks/>
          </p:cNvSpPr>
          <p:nvPr/>
        </p:nvSpPr>
        <p:spPr>
          <a:xfrm>
            <a:off x="517297" y="1320282"/>
            <a:ext cx="6401663"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Common findings:</a:t>
            </a:r>
          </a:p>
          <a:p>
            <a:pPr>
              <a:buAutoNum type="arabicPeriod"/>
            </a:pPr>
            <a:r>
              <a:rPr lang="en-US" sz="1800" dirty="0">
                <a:solidFill>
                  <a:schemeClr val="tx1"/>
                </a:solidFill>
                <a:latin typeface="+mn-lt"/>
                <a:cs typeface="Arial" panose="020B0604020202020204" pitchFamily="34" charset="0"/>
              </a:rPr>
              <a:t>Standard (compromised) user account has broad access to sensitive company information. Organizations rarely adhere to the “principle of least privilege”.</a:t>
            </a:r>
          </a:p>
          <a:p>
            <a:pPr>
              <a:buAutoNum type="arabicPeriod"/>
            </a:pPr>
            <a:endParaRPr lang="en-US" sz="1800" dirty="0">
              <a:solidFill>
                <a:schemeClr val="tx1"/>
              </a:solidFill>
              <a:latin typeface="+mn-lt"/>
              <a:cs typeface="Arial" panose="020B0604020202020204" pitchFamily="34" charset="0"/>
            </a:endParaRPr>
          </a:p>
          <a:p>
            <a:pPr>
              <a:buAutoNum type="arabicPeriod"/>
            </a:pPr>
            <a:r>
              <a:rPr lang="en-US" sz="1800" dirty="0">
                <a:solidFill>
                  <a:schemeClr val="tx1"/>
                </a:solidFill>
                <a:latin typeface="+mn-lt"/>
                <a:cs typeface="Arial" panose="020B0604020202020204" pitchFamily="34" charset="0"/>
              </a:rPr>
              <a:t>Misconfigured network shares expose web application source code, database connection strings, configuration files, and other information that is valuable for privilege escalation.</a:t>
            </a:r>
          </a:p>
          <a:p>
            <a:pPr>
              <a:buAutoNum type="arabicPeriod"/>
            </a:pPr>
            <a:endParaRPr lang="en-US" sz="1800" dirty="0">
              <a:solidFill>
                <a:schemeClr val="tx1"/>
              </a:solidFill>
              <a:latin typeface="+mn-lt"/>
              <a:cs typeface="Arial" panose="020B0604020202020204" pitchFamily="34" charset="0"/>
            </a:endParaRPr>
          </a:p>
          <a:p>
            <a:pPr>
              <a:buAutoNum type="arabicPeriod"/>
            </a:pPr>
            <a:r>
              <a:rPr lang="en-US" sz="1800" dirty="0">
                <a:solidFill>
                  <a:schemeClr val="tx1"/>
                </a:solidFill>
                <a:latin typeface="+mn-lt"/>
                <a:cs typeface="Arial" panose="020B0604020202020204" pitchFamily="34" charset="0"/>
              </a:rPr>
              <a:t>Standard users with local administrator access are sharing locally hosted folders because it allowed them to “get around” a permissions issue.</a:t>
            </a:r>
          </a:p>
        </p:txBody>
      </p:sp>
      <p:pic>
        <p:nvPicPr>
          <p:cNvPr id="10244" name="Picture 4" descr="File System Attacks - Finding Where Data Lives | Insider Threat Blog">
            <a:extLst>
              <a:ext uri="{FF2B5EF4-FFF2-40B4-BE49-F238E27FC236}">
                <a16:creationId xmlns:a16="http://schemas.microsoft.com/office/drawing/2014/main" id="{A20859B1-148A-42DB-ACFF-36237C8D63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406"/>
          <a:stretch/>
        </p:blipFill>
        <p:spPr bwMode="auto">
          <a:xfrm>
            <a:off x="6826611" y="1346718"/>
            <a:ext cx="5263790" cy="4191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943DAE9-06C1-4BE9-89BB-DA301E70FA3E}"/>
              </a:ext>
            </a:extLst>
          </p:cNvPr>
          <p:cNvSpPr txBox="1"/>
          <p:nvPr/>
        </p:nvSpPr>
        <p:spPr>
          <a:xfrm>
            <a:off x="6817360" y="383734"/>
            <a:ext cx="5364481" cy="923330"/>
          </a:xfrm>
          <a:prstGeom prst="rect">
            <a:avLst/>
          </a:prstGeom>
          <a:noFill/>
        </p:spPr>
        <p:txBody>
          <a:bodyPr wrap="square">
            <a:spAutoFit/>
          </a:bodyPr>
          <a:lstStyle/>
          <a:p>
            <a:pPr marL="0" indent="0">
              <a:buNone/>
            </a:pPr>
            <a:r>
              <a:rPr lang="en-US" sz="1800" dirty="0">
                <a:solidFill>
                  <a:schemeClr val="tx1"/>
                </a:solidFill>
                <a:latin typeface="+mn-lt"/>
                <a:cs typeface="Arial" panose="020B0604020202020204" pitchFamily="34" charset="0"/>
              </a:rPr>
              <a:t>Enter: </a:t>
            </a:r>
            <a:r>
              <a:rPr lang="en-US" sz="1800" b="1" dirty="0" err="1">
                <a:solidFill>
                  <a:schemeClr val="tx1"/>
                </a:solidFill>
                <a:latin typeface="+mn-lt"/>
                <a:cs typeface="Arial" panose="020B0604020202020204" pitchFamily="34" charset="0"/>
              </a:rPr>
              <a:t>SMBMap</a:t>
            </a:r>
            <a:endParaRPr lang="en-US" sz="1800" b="1"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A handy tool to enumerate and search available SMB shares across a network.</a:t>
            </a:r>
          </a:p>
        </p:txBody>
      </p:sp>
    </p:spTree>
    <p:extLst>
      <p:ext uri="{BB962C8B-B14F-4D97-AF65-F5344CB8AC3E}">
        <p14:creationId xmlns:p14="http://schemas.microsoft.com/office/powerpoint/2010/main" val="268610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6F56-CA2B-4140-A247-CAC7B2F5EC5D}"/>
              </a:ext>
            </a:extLst>
          </p:cNvPr>
          <p:cNvSpPr>
            <a:spLocks noGrp="1"/>
          </p:cNvSpPr>
          <p:nvPr>
            <p:ph type="ctrTitle"/>
          </p:nvPr>
        </p:nvSpPr>
        <p:spPr/>
        <p:txBody>
          <a:bodyPr/>
          <a:lstStyle/>
          <a:p>
            <a:r>
              <a:rPr lang="en-US" dirty="0"/>
              <a:t>Best Defense</a:t>
            </a:r>
          </a:p>
        </p:txBody>
      </p:sp>
      <p:sp>
        <p:nvSpPr>
          <p:cNvPr id="3" name="Slide Number Placeholder 2">
            <a:extLst>
              <a:ext uri="{FF2B5EF4-FFF2-40B4-BE49-F238E27FC236}">
                <a16:creationId xmlns:a16="http://schemas.microsoft.com/office/drawing/2014/main" id="{BF69D592-3D13-4E34-8CDE-3F1B1B80B9BE}"/>
              </a:ext>
            </a:extLst>
          </p:cNvPr>
          <p:cNvSpPr>
            <a:spLocks noGrp="1"/>
          </p:cNvSpPr>
          <p:nvPr>
            <p:ph type="sldNum" sz="quarter" idx="12"/>
          </p:nvPr>
        </p:nvSpPr>
        <p:spPr/>
        <p:txBody>
          <a:bodyPr/>
          <a:lstStyle/>
          <a:p>
            <a:r>
              <a:rPr lang="en-US"/>
              <a:t> PAGE </a:t>
            </a:r>
            <a:fld id="{0239C03D-72B6-8E44-B0AC-A430403E454C}" type="slidenum">
              <a:rPr lang="en-US" smtClean="0"/>
              <a:pPr/>
              <a:t>28</a:t>
            </a:fld>
            <a:endParaRPr lang="en-US" dirty="0"/>
          </a:p>
        </p:txBody>
      </p:sp>
      <p:sp>
        <p:nvSpPr>
          <p:cNvPr id="5" name="Content Placeholder 2">
            <a:extLst>
              <a:ext uri="{FF2B5EF4-FFF2-40B4-BE49-F238E27FC236}">
                <a16:creationId xmlns:a16="http://schemas.microsoft.com/office/drawing/2014/main" id="{280C1075-2B8C-41B2-A46A-9D52A284B584}"/>
              </a:ext>
            </a:extLst>
          </p:cNvPr>
          <p:cNvSpPr txBox="1">
            <a:spLocks/>
          </p:cNvSpPr>
          <p:nvPr/>
        </p:nvSpPr>
        <p:spPr>
          <a:xfrm>
            <a:off x="517297" y="1320282"/>
            <a:ext cx="10447926" cy="4966268"/>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In this case, there is no way around “doing the work”.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You need to understand what people require access to, and then build role-based access controls around those requirements.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This will limit the exposure of sensitive data as a result of any one compromised user account.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Manage access to network shares based on group membership.</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Check it out on your own network: </a:t>
            </a:r>
          </a:p>
          <a:p>
            <a:pPr>
              <a:buAutoNum type="arabicPeriod"/>
            </a:pPr>
            <a:r>
              <a:rPr lang="en-US" sz="1800" dirty="0">
                <a:solidFill>
                  <a:schemeClr val="tx1"/>
                </a:solidFill>
                <a:latin typeface="+mn-lt"/>
                <a:cs typeface="Arial" panose="020B0604020202020204" pitchFamily="34" charset="0"/>
              </a:rPr>
              <a:t>Create a host list:</a:t>
            </a:r>
          </a:p>
          <a:p>
            <a:pPr>
              <a:buAutoNum type="arabicPeriod"/>
            </a:pPr>
            <a:r>
              <a:rPr lang="en-US" sz="1800" dirty="0">
                <a:solidFill>
                  <a:schemeClr val="tx1"/>
                </a:solidFill>
                <a:latin typeface="+mn-lt"/>
                <a:cs typeface="Arial" panose="020B0604020202020204" pitchFamily="34" charset="0"/>
              </a:rPr>
              <a:t>Scan those hosts with </a:t>
            </a:r>
            <a:r>
              <a:rPr lang="en-US" sz="1800" dirty="0" err="1">
                <a:solidFill>
                  <a:schemeClr val="tx1"/>
                </a:solidFill>
                <a:latin typeface="+mn-lt"/>
                <a:cs typeface="Arial" panose="020B0604020202020204" pitchFamily="34" charset="0"/>
              </a:rPr>
              <a:t>smbmap</a:t>
            </a:r>
            <a:r>
              <a:rPr lang="en-US" sz="1800" dirty="0">
                <a:solidFill>
                  <a:schemeClr val="tx1"/>
                </a:solidFill>
                <a:latin typeface="+mn-lt"/>
                <a:cs typeface="Arial" panose="020B0604020202020204" pitchFamily="34" charset="0"/>
              </a:rPr>
              <a:t>: </a:t>
            </a:r>
          </a:p>
          <a:p>
            <a:pPr>
              <a:buAutoNum type="arabicPeriod"/>
            </a:pPr>
            <a:endParaRPr lang="en-US" sz="1800" dirty="0">
              <a:solidFill>
                <a:schemeClr val="tx1"/>
              </a:solidFill>
              <a:latin typeface="+mn-lt"/>
              <a:cs typeface="Arial" panose="020B0604020202020204" pitchFamily="34" charset="0"/>
            </a:endParaRPr>
          </a:p>
          <a:p>
            <a:pPr marL="457200" lvl="1" indent="0">
              <a:buNone/>
            </a:pPr>
            <a:r>
              <a:rPr lang="en-US" sz="1800" dirty="0">
                <a:cs typeface="Arial" panose="020B0604020202020204" pitchFamily="34" charset="0"/>
              </a:rPr>
              <a:t>							 Try it with and without credentials! </a:t>
            </a:r>
          </a:p>
          <a:p>
            <a:pPr marL="0" indent="0">
              <a:buNone/>
            </a:pPr>
            <a:r>
              <a:rPr lang="en-US" sz="1800" dirty="0">
                <a:solidFill>
                  <a:schemeClr val="tx1"/>
                </a:solidFill>
                <a:latin typeface="+mn-lt"/>
                <a:cs typeface="Arial" panose="020B0604020202020204" pitchFamily="34" charset="0"/>
              </a:rPr>
              <a:t>		</a:t>
            </a:r>
          </a:p>
        </p:txBody>
      </p:sp>
      <p:pic>
        <p:nvPicPr>
          <p:cNvPr id="7" name="Picture 6">
            <a:extLst>
              <a:ext uri="{FF2B5EF4-FFF2-40B4-BE49-F238E27FC236}">
                <a16:creationId xmlns:a16="http://schemas.microsoft.com/office/drawing/2014/main" id="{9343A8C2-9342-4460-B137-69B7F83AEF2A}"/>
              </a:ext>
            </a:extLst>
          </p:cNvPr>
          <p:cNvPicPr>
            <a:picLocks noChangeAspect="1"/>
          </p:cNvPicPr>
          <p:nvPr/>
        </p:nvPicPr>
        <p:blipFill>
          <a:blip r:embed="rId2"/>
          <a:stretch>
            <a:fillRect/>
          </a:stretch>
        </p:blipFill>
        <p:spPr>
          <a:xfrm>
            <a:off x="2798034" y="4609782"/>
            <a:ext cx="6193565" cy="230505"/>
          </a:xfrm>
          <a:prstGeom prst="rect">
            <a:avLst/>
          </a:prstGeom>
        </p:spPr>
      </p:pic>
      <p:pic>
        <p:nvPicPr>
          <p:cNvPr id="9" name="Picture 8">
            <a:extLst>
              <a:ext uri="{FF2B5EF4-FFF2-40B4-BE49-F238E27FC236}">
                <a16:creationId xmlns:a16="http://schemas.microsoft.com/office/drawing/2014/main" id="{A235553F-9AFA-454F-A3EC-32E051AA6BA5}"/>
              </a:ext>
            </a:extLst>
          </p:cNvPr>
          <p:cNvPicPr>
            <a:picLocks noChangeAspect="1"/>
          </p:cNvPicPr>
          <p:nvPr/>
        </p:nvPicPr>
        <p:blipFill>
          <a:blip r:embed="rId3"/>
          <a:stretch>
            <a:fillRect/>
          </a:stretch>
        </p:blipFill>
        <p:spPr>
          <a:xfrm>
            <a:off x="4323191" y="4962773"/>
            <a:ext cx="3143250" cy="409575"/>
          </a:xfrm>
          <a:prstGeom prst="rect">
            <a:avLst/>
          </a:prstGeom>
        </p:spPr>
      </p:pic>
    </p:spTree>
    <p:extLst>
      <p:ext uri="{BB962C8B-B14F-4D97-AF65-F5344CB8AC3E}">
        <p14:creationId xmlns:p14="http://schemas.microsoft.com/office/powerpoint/2010/main" val="129889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Poor Password Hygiene Abuse</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29</a:t>
            </a:fld>
            <a:endParaRPr lang="en-US" dirty="0"/>
          </a:p>
        </p:txBody>
      </p:sp>
      <p:sp>
        <p:nvSpPr>
          <p:cNvPr id="5" name="Content Placeholder 2">
            <a:extLst>
              <a:ext uri="{FF2B5EF4-FFF2-40B4-BE49-F238E27FC236}">
                <a16:creationId xmlns:a16="http://schemas.microsoft.com/office/drawing/2014/main" id="{243587C6-B167-41B0-A679-0E7C3576536E}"/>
              </a:ext>
            </a:extLst>
          </p:cNvPr>
          <p:cNvSpPr txBox="1">
            <a:spLocks/>
          </p:cNvSpPr>
          <p:nvPr/>
        </p:nvSpPr>
        <p:spPr>
          <a:xfrm>
            <a:off x="832257" y="1320282"/>
            <a:ext cx="9818325"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Nearly all of the attack tactics we have demonstrated so far involve user credentials in one form or another.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Sometimes, we leverages weaknesses to recover hashed passwords that we then need to crack.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But what if we can just </a:t>
            </a:r>
            <a:r>
              <a:rPr lang="en-US" sz="1800" i="1" dirty="0">
                <a:solidFill>
                  <a:schemeClr val="tx1"/>
                </a:solidFill>
                <a:latin typeface="+mn-lt"/>
                <a:cs typeface="Arial" panose="020B0604020202020204" pitchFamily="34" charset="0"/>
              </a:rPr>
              <a:t>guess</a:t>
            </a:r>
            <a:r>
              <a:rPr lang="en-US" sz="1800" dirty="0">
                <a:solidFill>
                  <a:schemeClr val="tx1"/>
                </a:solidFill>
                <a:latin typeface="+mn-lt"/>
                <a:cs typeface="Arial" panose="020B0604020202020204" pitchFamily="34" charset="0"/>
              </a:rPr>
              <a:t> passwords, without having to do any heavy lifting at all.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BUT WAIT! That sounds like a brute force attack. My account lockout settings protect me from brute force attacks!</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Enter: </a:t>
            </a:r>
            <a:r>
              <a:rPr lang="en-US" sz="1800" b="1" dirty="0">
                <a:solidFill>
                  <a:schemeClr val="tx1"/>
                </a:solidFill>
                <a:latin typeface="+mn-lt"/>
                <a:cs typeface="Arial" panose="020B0604020202020204" pitchFamily="34" charset="0"/>
              </a:rPr>
              <a:t>Password Spraying</a:t>
            </a:r>
          </a:p>
        </p:txBody>
      </p:sp>
    </p:spTree>
    <p:extLst>
      <p:ext uri="{BB962C8B-B14F-4D97-AF65-F5344CB8AC3E}">
        <p14:creationId xmlns:p14="http://schemas.microsoft.com/office/powerpoint/2010/main" val="28281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F26B-FC6C-4D09-8774-4920146D3150}"/>
              </a:ext>
            </a:extLst>
          </p:cNvPr>
          <p:cNvSpPr>
            <a:spLocks noGrp="1"/>
          </p:cNvSpPr>
          <p:nvPr>
            <p:ph type="ctrTitle"/>
          </p:nvPr>
        </p:nvSpPr>
        <p:spPr>
          <a:xfrm>
            <a:off x="556019" y="433778"/>
            <a:ext cx="11470517" cy="635000"/>
          </a:xfrm>
        </p:spPr>
        <p:txBody>
          <a:bodyPr/>
          <a:lstStyle/>
          <a:p>
            <a:r>
              <a:rPr lang="en-US" sz="2800" dirty="0"/>
              <a:t>AGENDA</a:t>
            </a:r>
          </a:p>
        </p:txBody>
      </p:sp>
      <p:sp>
        <p:nvSpPr>
          <p:cNvPr id="3" name="Slide Number Placeholder 2">
            <a:extLst>
              <a:ext uri="{FF2B5EF4-FFF2-40B4-BE49-F238E27FC236}">
                <a16:creationId xmlns:a16="http://schemas.microsoft.com/office/drawing/2014/main" id="{05BD2C67-9CD9-43C8-A354-487F7653E7DD}"/>
              </a:ext>
            </a:extLst>
          </p:cNvPr>
          <p:cNvSpPr>
            <a:spLocks noGrp="1"/>
          </p:cNvSpPr>
          <p:nvPr>
            <p:ph type="sldNum" sz="quarter" idx="12"/>
          </p:nvPr>
        </p:nvSpPr>
        <p:spPr/>
        <p:txBody>
          <a:bodyPr/>
          <a:lstStyle/>
          <a:p>
            <a:r>
              <a:rPr lang="en-US" dirty="0"/>
              <a:t> PAGE </a:t>
            </a:r>
            <a:fld id="{0239C03D-72B6-8E44-B0AC-A430403E454C}" type="slidenum">
              <a:rPr lang="en-US" smtClean="0"/>
              <a:pPr/>
              <a:t>3</a:t>
            </a:fld>
            <a:endParaRPr lang="en-US" dirty="0"/>
          </a:p>
        </p:txBody>
      </p:sp>
      <p:sp>
        <p:nvSpPr>
          <p:cNvPr id="7" name="Content Placeholder 3">
            <a:extLst>
              <a:ext uri="{FF2B5EF4-FFF2-40B4-BE49-F238E27FC236}">
                <a16:creationId xmlns:a16="http://schemas.microsoft.com/office/drawing/2014/main" id="{A5C08D58-49FD-4E52-B41B-DB65F1EAC094}"/>
              </a:ext>
            </a:extLst>
          </p:cNvPr>
          <p:cNvSpPr txBox="1">
            <a:spLocks/>
          </p:cNvSpPr>
          <p:nvPr/>
        </p:nvSpPr>
        <p:spPr>
          <a:xfrm>
            <a:off x="556019" y="1327205"/>
            <a:ext cx="7885982" cy="1998736"/>
          </a:xfrm>
          <a:prstGeom prst="rect">
            <a:avLst/>
          </a:prstGeom>
        </p:spPr>
        <p:txBody>
          <a:bodyPr lIns="0" tIns="0" rIns="0" bIns="0" anchor="t"/>
          <a:lstStyle>
            <a:lvl1pPr marL="90488" indent="-182563" algn="l" defTabSz="57150" rtl="0" eaLnBrk="1" latinLnBrk="0" hangingPunct="1">
              <a:spcBef>
                <a:spcPts val="0"/>
              </a:spcBef>
              <a:buSzPct val="160000"/>
              <a:buFontTx/>
              <a:buBlip>
                <a:blip r:embed="rId2"/>
              </a:buBlip>
              <a:tabLst>
                <a:tab pos="0" algn="l"/>
                <a:tab pos="280988" algn="l"/>
              </a:tabLst>
              <a:defRPr sz="1600" b="1" i="0" kern="1200" baseline="0">
                <a:solidFill>
                  <a:schemeClr val="tx2"/>
                </a:solidFill>
                <a:latin typeface="+mj-lt"/>
                <a:ea typeface="Gotham" charset="0"/>
                <a:cs typeface="Gotham" charset="0"/>
              </a:defRPr>
            </a:lvl1pPr>
            <a:lvl2pPr marL="274320" indent="0" algn="l" defTabSz="274320" rtl="0" eaLnBrk="1" latinLnBrk="0" hangingPunct="1">
              <a:spcBef>
                <a:spcPts val="0"/>
              </a:spcBef>
              <a:buSzPct val="160000"/>
              <a:buFont typeface="Arial"/>
              <a:buNone/>
              <a:tabLst>
                <a:tab pos="182880" algn="l"/>
              </a:tabLst>
              <a:defRPr sz="1600" b="0" i="0" kern="1200" baseline="0">
                <a:solidFill>
                  <a:schemeClr val="tx1"/>
                </a:solidFill>
                <a:latin typeface="+mn-lt"/>
                <a:ea typeface="Gotham Light" charset="0"/>
                <a:cs typeface="Gotham Light" charset="0"/>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nSpc>
                <a:spcPct val="150000"/>
              </a:lnSpc>
              <a:spcAft>
                <a:spcPts val="600"/>
              </a:spcAft>
              <a:buSzPct val="100000"/>
              <a:buNone/>
            </a:pPr>
            <a:r>
              <a:rPr lang="en-US" sz="1800" dirty="0">
                <a:solidFill>
                  <a:schemeClr val="tx1"/>
                </a:solidFill>
              </a:rPr>
              <a:t>Part 2: Hacker Techniques, Tactics, and Procedures</a:t>
            </a:r>
          </a:p>
          <a:p>
            <a:pPr marL="469582" lvl="1" indent="-285750">
              <a:lnSpc>
                <a:spcPct val="150000"/>
              </a:lnSpc>
              <a:spcAft>
                <a:spcPts val="600"/>
              </a:spcAft>
              <a:buSzPct val="100000"/>
              <a:buFont typeface="Arial"/>
              <a:buBlip>
                <a:blip r:embed="rId3"/>
              </a:buBlip>
            </a:pPr>
            <a:r>
              <a:rPr lang="en-US" sz="1800" dirty="0"/>
              <a:t>Anatomy of a Penetration Test</a:t>
            </a:r>
          </a:p>
          <a:p>
            <a:pPr marL="469582" lvl="1" indent="-285750">
              <a:lnSpc>
                <a:spcPct val="150000"/>
              </a:lnSpc>
              <a:spcAft>
                <a:spcPts val="600"/>
              </a:spcAft>
              <a:buSzPct val="100000"/>
              <a:buFont typeface="Arial"/>
              <a:buBlip>
                <a:blip r:embed="rId3"/>
              </a:buBlip>
            </a:pPr>
            <a:r>
              <a:rPr lang="en-US" sz="1800" dirty="0"/>
              <a:t>Toolkit</a:t>
            </a:r>
          </a:p>
          <a:p>
            <a:pPr marL="469582" lvl="1" indent="-285750">
              <a:lnSpc>
                <a:spcPct val="150000"/>
              </a:lnSpc>
              <a:spcAft>
                <a:spcPts val="600"/>
              </a:spcAft>
              <a:buSzPct val="100000"/>
              <a:buFont typeface="Arial"/>
              <a:buBlip>
                <a:blip r:embed="rId3"/>
              </a:buBlip>
            </a:pPr>
            <a:r>
              <a:rPr lang="en-US" sz="1800" dirty="0"/>
              <a:t>Common External Tactics &amp; Defenses</a:t>
            </a:r>
          </a:p>
          <a:p>
            <a:pPr marL="469582" lvl="1" indent="-285750">
              <a:lnSpc>
                <a:spcPct val="150000"/>
              </a:lnSpc>
              <a:spcAft>
                <a:spcPts val="600"/>
              </a:spcAft>
              <a:buSzPct val="100000"/>
              <a:buFont typeface="Arial"/>
              <a:buBlip>
                <a:blip r:embed="rId3"/>
              </a:buBlip>
            </a:pPr>
            <a:r>
              <a:rPr lang="en-US" sz="1800" dirty="0"/>
              <a:t>Common Internal Tactics &amp; Defenses</a:t>
            </a:r>
          </a:p>
          <a:p>
            <a:pPr marL="469582" lvl="1" indent="-285750">
              <a:lnSpc>
                <a:spcPct val="150000"/>
              </a:lnSpc>
              <a:spcAft>
                <a:spcPts val="600"/>
              </a:spcAft>
              <a:buSzPct val="100000"/>
              <a:buFont typeface="Arial"/>
              <a:buBlip>
                <a:blip r:embed="rId3"/>
              </a:buBlip>
            </a:pPr>
            <a:r>
              <a:rPr lang="en-US" sz="1800" dirty="0"/>
              <a:t>Physical Access Abuses &amp; Defenses (if we have time!)</a:t>
            </a:r>
          </a:p>
        </p:txBody>
      </p:sp>
    </p:spTree>
    <p:extLst>
      <p:ext uri="{BB962C8B-B14F-4D97-AF65-F5344CB8AC3E}">
        <p14:creationId xmlns:p14="http://schemas.microsoft.com/office/powerpoint/2010/main" val="3722618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Poor Password Hygiene Abuse</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30</a:t>
            </a:fld>
            <a:endParaRPr lang="en-US" dirty="0"/>
          </a:p>
        </p:txBody>
      </p:sp>
      <p:sp>
        <p:nvSpPr>
          <p:cNvPr id="5" name="Content Placeholder 2">
            <a:extLst>
              <a:ext uri="{FF2B5EF4-FFF2-40B4-BE49-F238E27FC236}">
                <a16:creationId xmlns:a16="http://schemas.microsoft.com/office/drawing/2014/main" id="{243587C6-B167-41B0-A679-0E7C3576536E}"/>
              </a:ext>
            </a:extLst>
          </p:cNvPr>
          <p:cNvSpPr txBox="1">
            <a:spLocks/>
          </p:cNvSpPr>
          <p:nvPr/>
        </p:nvSpPr>
        <p:spPr>
          <a:xfrm>
            <a:off x="832257" y="1320282"/>
            <a:ext cx="9818325" cy="458412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Password Spraying: Instead of trying to hit ONE user account with MANY passwords</a:t>
            </a:r>
          </a:p>
          <a:p>
            <a:pPr marL="0" indent="0">
              <a:buNone/>
            </a:pPr>
            <a:r>
              <a:rPr lang="en-US" sz="1800" b="1" dirty="0">
                <a:solidFill>
                  <a:schemeClr val="tx1"/>
                </a:solidFill>
                <a:latin typeface="+mn-lt"/>
                <a:cs typeface="Arial" panose="020B0604020202020204" pitchFamily="34" charset="0"/>
              </a:rPr>
              <a:t>				    Try hitting MANY user accounts with ONE password</a:t>
            </a:r>
          </a:p>
          <a:p>
            <a:pPr marL="0" indent="0">
              <a:buNone/>
            </a:pPr>
            <a:br>
              <a:rPr lang="en-US" sz="1800" dirty="0">
                <a:solidFill>
                  <a:schemeClr val="tx1"/>
                </a:solidFill>
                <a:latin typeface="+mn-lt"/>
                <a:cs typeface="Arial" panose="020B0604020202020204" pitchFamily="34" charset="0"/>
              </a:rPr>
            </a:br>
            <a:r>
              <a:rPr lang="en-US" sz="1800" dirty="0">
                <a:solidFill>
                  <a:schemeClr val="tx1"/>
                </a:solidFill>
                <a:latin typeface="+mn-lt"/>
                <a:cs typeface="Arial" panose="020B0604020202020204" pitchFamily="34" charset="0"/>
              </a:rPr>
              <a:t>This avoids account lockouts, and is often very successful in recovering additional user accounts during a penetration test.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What we need: a list of Active Directory user accounts. </a:t>
            </a:r>
          </a:p>
          <a:p>
            <a:pPr marL="0" indent="0">
              <a:buNone/>
            </a:pPr>
            <a:r>
              <a:rPr lang="en-US" sz="1800" dirty="0">
                <a:solidFill>
                  <a:schemeClr val="tx1"/>
                </a:solidFill>
                <a:latin typeface="+mn-lt"/>
                <a:cs typeface="Arial" panose="020B0604020202020204" pitchFamily="34" charset="0"/>
              </a:rPr>
              <a:t>	1. This can be obtained by any authenticated user on the domain</a:t>
            </a:r>
          </a:p>
          <a:p>
            <a:pPr marL="0" indent="0">
              <a:buNone/>
            </a:pPr>
            <a:r>
              <a:rPr lang="en-US" sz="1800" dirty="0">
                <a:solidFill>
                  <a:schemeClr val="tx1"/>
                </a:solidFill>
                <a:latin typeface="+mn-lt"/>
                <a:cs typeface="Arial" panose="020B0604020202020204" pitchFamily="34" charset="0"/>
              </a:rPr>
              <a:t>	2. This can be obtained by any unauthenticated user if NULL sessions are enabled</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Check it out on your own network:</a:t>
            </a:r>
          </a:p>
          <a:p>
            <a:pPr>
              <a:buAutoNum type="arabicPeriod"/>
            </a:pPr>
            <a:r>
              <a:rPr lang="en-US" sz="1800" dirty="0">
                <a:solidFill>
                  <a:schemeClr val="tx1"/>
                </a:solidFill>
                <a:latin typeface="+mn-lt"/>
                <a:cs typeface="Arial" panose="020B0604020202020204" pitchFamily="34" charset="0"/>
              </a:rPr>
              <a:t>NULL Session attempt: </a:t>
            </a:r>
          </a:p>
          <a:p>
            <a:pPr>
              <a:buAutoNum type="arabicPeriod"/>
            </a:pPr>
            <a:endParaRPr lang="en-US" sz="1800" dirty="0">
              <a:solidFill>
                <a:schemeClr val="tx1"/>
              </a:solidFill>
              <a:latin typeface="+mn-lt"/>
              <a:cs typeface="Arial" panose="020B0604020202020204" pitchFamily="34" charset="0"/>
            </a:endParaRPr>
          </a:p>
          <a:p>
            <a:pPr>
              <a:buAutoNum type="arabicPeriod"/>
            </a:pPr>
            <a:r>
              <a:rPr lang="en-US" sz="1800" dirty="0">
                <a:solidFill>
                  <a:schemeClr val="tx1"/>
                </a:solidFill>
                <a:latin typeface="+mn-lt"/>
                <a:cs typeface="Arial" panose="020B0604020202020204" pitchFamily="34" charset="0"/>
              </a:rPr>
              <a:t>Dump domain users:</a:t>
            </a:r>
          </a:p>
        </p:txBody>
      </p:sp>
      <p:pic>
        <p:nvPicPr>
          <p:cNvPr id="6" name="Picture 5">
            <a:extLst>
              <a:ext uri="{FF2B5EF4-FFF2-40B4-BE49-F238E27FC236}">
                <a16:creationId xmlns:a16="http://schemas.microsoft.com/office/drawing/2014/main" id="{AE19E0A4-9418-45D1-B912-3964F773AF7F}"/>
              </a:ext>
            </a:extLst>
          </p:cNvPr>
          <p:cNvPicPr>
            <a:picLocks noChangeAspect="1"/>
          </p:cNvPicPr>
          <p:nvPr/>
        </p:nvPicPr>
        <p:blipFill>
          <a:blip r:embed="rId2"/>
          <a:stretch>
            <a:fillRect/>
          </a:stretch>
        </p:blipFill>
        <p:spPr>
          <a:xfrm>
            <a:off x="3713162" y="4839652"/>
            <a:ext cx="3648075" cy="409575"/>
          </a:xfrm>
          <a:prstGeom prst="rect">
            <a:avLst/>
          </a:prstGeom>
        </p:spPr>
      </p:pic>
      <p:pic>
        <p:nvPicPr>
          <p:cNvPr id="11268" name="Picture 4" descr="Active Directory Enumeration: RPCClient">
            <a:extLst>
              <a:ext uri="{FF2B5EF4-FFF2-40B4-BE49-F238E27FC236}">
                <a16:creationId xmlns:a16="http://schemas.microsoft.com/office/drawing/2014/main" id="{0A5B873A-5C5D-4E29-A244-231D608680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594"/>
          <a:stretch/>
        </p:blipFill>
        <p:spPr bwMode="auto">
          <a:xfrm>
            <a:off x="3694112" y="5383262"/>
            <a:ext cx="3667125" cy="1268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A19335-AEE5-433F-BB5B-9D90169B112C}"/>
              </a:ext>
            </a:extLst>
          </p:cNvPr>
          <p:cNvSpPr txBox="1"/>
          <p:nvPr/>
        </p:nvSpPr>
        <p:spPr>
          <a:xfrm>
            <a:off x="8229600" y="4721273"/>
            <a:ext cx="2954956" cy="646331"/>
          </a:xfrm>
          <a:prstGeom prst="rect">
            <a:avLst/>
          </a:prstGeom>
          <a:noFill/>
        </p:spPr>
        <p:txBody>
          <a:bodyPr wrap="square" rtlCol="0">
            <a:spAutoFit/>
          </a:bodyPr>
          <a:lstStyle/>
          <a:p>
            <a:r>
              <a:rPr lang="en-US" dirty="0"/>
              <a:t>This should FAIL without credentials</a:t>
            </a:r>
          </a:p>
        </p:txBody>
      </p:sp>
      <p:cxnSp>
        <p:nvCxnSpPr>
          <p:cNvPr id="8" name="Straight Arrow Connector 7">
            <a:extLst>
              <a:ext uri="{FF2B5EF4-FFF2-40B4-BE49-F238E27FC236}">
                <a16:creationId xmlns:a16="http://schemas.microsoft.com/office/drawing/2014/main" id="{235A31D6-EAB3-4900-B652-E4F658FB8A1B}"/>
              </a:ext>
            </a:extLst>
          </p:cNvPr>
          <p:cNvCxnSpPr/>
          <p:nvPr/>
        </p:nvCxnSpPr>
        <p:spPr>
          <a:xfrm flipH="1">
            <a:off x="7361237" y="5044439"/>
            <a:ext cx="86836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22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Poor Password Hygiene Abuse</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31</a:t>
            </a:fld>
            <a:endParaRPr lang="en-US" dirty="0"/>
          </a:p>
        </p:txBody>
      </p:sp>
      <p:sp>
        <p:nvSpPr>
          <p:cNvPr id="5" name="Content Placeholder 2">
            <a:extLst>
              <a:ext uri="{FF2B5EF4-FFF2-40B4-BE49-F238E27FC236}">
                <a16:creationId xmlns:a16="http://schemas.microsoft.com/office/drawing/2014/main" id="{243587C6-B167-41B0-A679-0E7C3576536E}"/>
              </a:ext>
            </a:extLst>
          </p:cNvPr>
          <p:cNvSpPr txBox="1">
            <a:spLocks/>
          </p:cNvSpPr>
          <p:nvPr/>
        </p:nvSpPr>
        <p:spPr>
          <a:xfrm>
            <a:off x="832257" y="1320282"/>
            <a:ext cx="4684623" cy="4846838"/>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Once we have a list of Active Directory user accounts, we can attempt to authenticate to each one using a few very common (and bad) passwords.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Examples:</a:t>
            </a:r>
          </a:p>
          <a:p>
            <a:pPr>
              <a:buFontTx/>
              <a:buChar char="-"/>
            </a:pPr>
            <a:r>
              <a:rPr lang="en-US" sz="1800" dirty="0">
                <a:solidFill>
                  <a:schemeClr val="tx1"/>
                </a:solidFill>
                <a:latin typeface="+mn-lt"/>
                <a:cs typeface="Arial" panose="020B0604020202020204" pitchFamily="34" charset="0"/>
              </a:rPr>
              <a:t>Password1!</a:t>
            </a:r>
          </a:p>
          <a:p>
            <a:pPr>
              <a:buFontTx/>
              <a:buChar char="-"/>
            </a:pPr>
            <a:r>
              <a:rPr lang="en-US" sz="1800" dirty="0">
                <a:solidFill>
                  <a:schemeClr val="tx1"/>
                </a:solidFill>
                <a:latin typeface="+mn-lt"/>
                <a:cs typeface="Arial" panose="020B0604020202020204" pitchFamily="34" charset="0"/>
              </a:rPr>
              <a:t>Summer2021!</a:t>
            </a:r>
          </a:p>
          <a:p>
            <a:pPr marL="0" indent="0">
              <a:buNone/>
            </a:pPr>
            <a:r>
              <a:rPr lang="en-US" sz="1800" dirty="0">
                <a:solidFill>
                  <a:schemeClr val="tx1"/>
                </a:solidFill>
                <a:latin typeface="+mn-lt"/>
                <a:cs typeface="Arial" panose="020B0604020202020204" pitchFamily="34" charset="0"/>
              </a:rPr>
              <a:t>These passwords meet an 8-character minimum length / complexity requirement but are very weak!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Now, spray the network with these bad passwords to compromise additional accounts.</a:t>
            </a:r>
          </a:p>
        </p:txBody>
      </p:sp>
      <p:pic>
        <p:nvPicPr>
          <p:cNvPr id="14338" name="Picture 2" descr="Password Cracking:SMB">
            <a:extLst>
              <a:ext uri="{FF2B5EF4-FFF2-40B4-BE49-F238E27FC236}">
                <a16:creationId xmlns:a16="http://schemas.microsoft.com/office/drawing/2014/main" id="{AA73DC1F-A02C-4F41-B2A9-1AF2266FD1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918"/>
          <a:stretch/>
        </p:blipFill>
        <p:spPr bwMode="auto">
          <a:xfrm>
            <a:off x="5600383" y="1320282"/>
            <a:ext cx="6307137"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4A32C5-91F7-4D8F-A97E-FC998C05F88F}"/>
              </a:ext>
            </a:extLst>
          </p:cNvPr>
          <p:cNvSpPr txBox="1"/>
          <p:nvPr/>
        </p:nvSpPr>
        <p:spPr>
          <a:xfrm>
            <a:off x="8210391" y="868005"/>
            <a:ext cx="1087120" cy="369332"/>
          </a:xfrm>
          <a:prstGeom prst="rect">
            <a:avLst/>
          </a:prstGeom>
          <a:noFill/>
        </p:spPr>
        <p:txBody>
          <a:bodyPr wrap="square" rtlCol="0">
            <a:spAutoFit/>
          </a:bodyPr>
          <a:lstStyle/>
          <a:p>
            <a:r>
              <a:rPr lang="en-US" b="1" dirty="0"/>
              <a:t>TRY IT!</a:t>
            </a:r>
          </a:p>
        </p:txBody>
      </p:sp>
    </p:spTree>
    <p:extLst>
      <p:ext uri="{BB962C8B-B14F-4D97-AF65-F5344CB8AC3E}">
        <p14:creationId xmlns:p14="http://schemas.microsoft.com/office/powerpoint/2010/main" val="36464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34D5-C946-46A9-8686-87EE04587B1C}"/>
              </a:ext>
            </a:extLst>
          </p:cNvPr>
          <p:cNvSpPr>
            <a:spLocks noGrp="1"/>
          </p:cNvSpPr>
          <p:nvPr>
            <p:ph type="ctrTitle"/>
          </p:nvPr>
        </p:nvSpPr>
        <p:spPr/>
        <p:txBody>
          <a:bodyPr/>
          <a:lstStyle/>
          <a:p>
            <a:r>
              <a:rPr lang="en-US" dirty="0"/>
              <a:t>Best Defense</a:t>
            </a:r>
          </a:p>
        </p:txBody>
      </p:sp>
      <p:sp>
        <p:nvSpPr>
          <p:cNvPr id="3" name="Slide Number Placeholder 2">
            <a:extLst>
              <a:ext uri="{FF2B5EF4-FFF2-40B4-BE49-F238E27FC236}">
                <a16:creationId xmlns:a16="http://schemas.microsoft.com/office/drawing/2014/main" id="{048F1121-DB26-4F64-A30D-46ADD6E09479}"/>
              </a:ext>
            </a:extLst>
          </p:cNvPr>
          <p:cNvSpPr>
            <a:spLocks noGrp="1"/>
          </p:cNvSpPr>
          <p:nvPr>
            <p:ph type="sldNum" sz="quarter" idx="12"/>
          </p:nvPr>
        </p:nvSpPr>
        <p:spPr/>
        <p:txBody>
          <a:bodyPr/>
          <a:lstStyle/>
          <a:p>
            <a:r>
              <a:rPr lang="en-US"/>
              <a:t> PAGE </a:t>
            </a:r>
            <a:fld id="{0239C03D-72B6-8E44-B0AC-A430403E454C}" type="slidenum">
              <a:rPr lang="en-US" smtClean="0"/>
              <a:pPr/>
              <a:t>32</a:t>
            </a:fld>
            <a:endParaRPr lang="en-US" dirty="0"/>
          </a:p>
        </p:txBody>
      </p:sp>
      <p:sp>
        <p:nvSpPr>
          <p:cNvPr id="5" name="Content Placeholder 2">
            <a:extLst>
              <a:ext uri="{FF2B5EF4-FFF2-40B4-BE49-F238E27FC236}">
                <a16:creationId xmlns:a16="http://schemas.microsoft.com/office/drawing/2014/main" id="{18772E2C-FC9B-463F-A2D5-3BD0532884B3}"/>
              </a:ext>
            </a:extLst>
          </p:cNvPr>
          <p:cNvSpPr txBox="1">
            <a:spLocks/>
          </p:cNvSpPr>
          <p:nvPr/>
        </p:nvSpPr>
        <p:spPr>
          <a:xfrm>
            <a:off x="832257" y="1320282"/>
            <a:ext cx="10831423" cy="4846838"/>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latin typeface="+mn-lt"/>
                <a:cs typeface="Arial" panose="020B0604020202020204" pitchFamily="34" charset="0"/>
              </a:rPr>
              <a:t>Password hygiene is, unfortunately, very important in the modern enterprise.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Passwords are not the best way to secure a user account, but we are stuck with them, especially internally. </a:t>
            </a:r>
          </a:p>
          <a:p>
            <a:pPr marL="0" indent="0">
              <a:buNone/>
            </a:pPr>
            <a:endParaRPr lang="en-US" sz="1800" dirty="0">
              <a:solidFill>
                <a:schemeClr val="tx1"/>
              </a:solidFill>
              <a:latin typeface="+mn-lt"/>
              <a:cs typeface="Arial" panose="020B0604020202020204" pitchFamily="34" charset="0"/>
            </a:endParaRPr>
          </a:p>
          <a:p>
            <a:pPr marL="0" indent="0">
              <a:buNone/>
            </a:pPr>
            <a:r>
              <a:rPr lang="en-US" sz="1800" dirty="0">
                <a:solidFill>
                  <a:schemeClr val="tx1"/>
                </a:solidFill>
                <a:latin typeface="+mn-lt"/>
                <a:cs typeface="Arial" panose="020B0604020202020204" pitchFamily="34" charset="0"/>
              </a:rPr>
              <a:t>Strong, complex passwords across an organization will help to prevent most of the attacks we have shown here from being successful. </a:t>
            </a:r>
          </a:p>
          <a:p>
            <a:pPr marL="0" indent="0">
              <a:buNone/>
            </a:pPr>
            <a:endParaRPr lang="en-US" sz="1800" b="1" dirty="0">
              <a:solidFill>
                <a:schemeClr val="tx1"/>
              </a:solidFill>
              <a:latin typeface="+mn-lt"/>
              <a:cs typeface="Arial" panose="020B0604020202020204" pitchFamily="34" charset="0"/>
            </a:endParaRPr>
          </a:p>
          <a:p>
            <a:pPr marL="0" indent="0">
              <a:buNone/>
            </a:pPr>
            <a:r>
              <a:rPr lang="en-US" sz="1800" b="1" dirty="0">
                <a:solidFill>
                  <a:schemeClr val="tx1"/>
                </a:solidFill>
                <a:latin typeface="+mn-lt"/>
                <a:cs typeface="Arial" panose="020B0604020202020204" pitchFamily="34" charset="0"/>
              </a:rPr>
              <a:t>Best practices:</a:t>
            </a:r>
          </a:p>
          <a:p>
            <a:pPr>
              <a:buAutoNum type="arabicPeriod"/>
            </a:pPr>
            <a:r>
              <a:rPr lang="en-US" sz="1800" dirty="0">
                <a:solidFill>
                  <a:schemeClr val="tx1"/>
                </a:solidFill>
                <a:latin typeface="+mn-lt"/>
                <a:cs typeface="Arial" panose="020B0604020202020204" pitchFamily="34" charset="0"/>
              </a:rPr>
              <a:t>Establish standards via policy, and train your users</a:t>
            </a:r>
          </a:p>
          <a:p>
            <a:pPr>
              <a:buAutoNum type="arabicPeriod"/>
            </a:pPr>
            <a:r>
              <a:rPr lang="en-US" sz="1800" dirty="0">
                <a:solidFill>
                  <a:schemeClr val="tx1"/>
                </a:solidFill>
                <a:latin typeface="+mn-lt"/>
                <a:cs typeface="Arial" panose="020B0604020202020204" pitchFamily="34" charset="0"/>
              </a:rPr>
              <a:t>14 characters or longer</a:t>
            </a:r>
          </a:p>
          <a:p>
            <a:pPr>
              <a:buAutoNum type="arabicPeriod"/>
            </a:pPr>
            <a:r>
              <a:rPr lang="en-US" sz="1800" dirty="0">
                <a:solidFill>
                  <a:schemeClr val="tx1"/>
                </a:solidFill>
                <a:latin typeface="+mn-lt"/>
                <a:cs typeface="Arial" panose="020B0604020202020204" pitchFamily="34" charset="0"/>
              </a:rPr>
              <a:t>No dictionary words</a:t>
            </a:r>
          </a:p>
          <a:p>
            <a:pPr>
              <a:buAutoNum type="arabicPeriod"/>
            </a:pPr>
            <a:r>
              <a:rPr lang="en-US" sz="1800" dirty="0">
                <a:solidFill>
                  <a:schemeClr val="tx1"/>
                </a:solidFill>
                <a:latin typeface="+mn-lt"/>
                <a:cs typeface="Arial" panose="020B0604020202020204" pitchFamily="34" charset="0"/>
              </a:rPr>
              <a:t>Introduce pass phrases</a:t>
            </a:r>
          </a:p>
          <a:p>
            <a:pPr>
              <a:buAutoNum type="arabicPeriod"/>
            </a:pPr>
            <a:r>
              <a:rPr lang="en-US" sz="1800" dirty="0">
                <a:solidFill>
                  <a:schemeClr val="tx1"/>
                </a:solidFill>
                <a:latin typeface="+mn-lt"/>
                <a:cs typeface="Arial" panose="020B0604020202020204" pitchFamily="34" charset="0"/>
              </a:rPr>
              <a:t>Use a password manager</a:t>
            </a:r>
          </a:p>
          <a:p>
            <a:pPr>
              <a:buAutoNum type="arabicPeriod"/>
            </a:pPr>
            <a:r>
              <a:rPr lang="en-US" sz="1800" dirty="0">
                <a:solidFill>
                  <a:schemeClr val="tx1"/>
                </a:solidFill>
                <a:latin typeface="+mn-lt"/>
                <a:cs typeface="Arial" panose="020B0604020202020204" pitchFamily="34" charset="0"/>
              </a:rPr>
              <a:t>MULTIFACTOR AUTHENTICATION</a:t>
            </a:r>
          </a:p>
        </p:txBody>
      </p:sp>
      <p:pic>
        <p:nvPicPr>
          <p:cNvPr id="15364" name="Picture 4" descr="Training your users to use passphrases | by Tori Meyer | Medium">
            <a:extLst>
              <a:ext uri="{FF2B5EF4-FFF2-40B4-BE49-F238E27FC236}">
                <a16:creationId xmlns:a16="http://schemas.microsoft.com/office/drawing/2014/main" id="{7B195C3D-378D-4B17-9D6F-206F86DC0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178" y="3429000"/>
            <a:ext cx="5443677" cy="257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6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3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Physical Access Abuses</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33</a:t>
            </a:fld>
            <a:endParaRPr lang="en-US" dirty="0"/>
          </a:p>
        </p:txBody>
      </p:sp>
      <p:sp>
        <p:nvSpPr>
          <p:cNvPr id="7" name="Content Placeholder 2">
            <a:extLst>
              <a:ext uri="{FF2B5EF4-FFF2-40B4-BE49-F238E27FC236}">
                <a16:creationId xmlns:a16="http://schemas.microsoft.com/office/drawing/2014/main" id="{758B11A6-A729-4661-AF00-BCAB528693D0}"/>
              </a:ext>
            </a:extLst>
          </p:cNvPr>
          <p:cNvSpPr txBox="1">
            <a:spLocks/>
          </p:cNvSpPr>
          <p:nvPr/>
        </p:nvSpPr>
        <p:spPr>
          <a:xfrm>
            <a:off x="674915" y="1167580"/>
            <a:ext cx="7734300" cy="4522839"/>
          </a:xfrm>
          <a:prstGeom prst="rect">
            <a:avLst/>
          </a:prstGeom>
        </p:spPr>
        <p:txBody>
          <a:bodyPr>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Next step: time to actually go onsite. Depending on the engagement, we might be granted access… if not… let’s GET access.</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RFID = Radio Frequency Identification. Key cards, fobs, tags = physical access controls. </a:t>
            </a:r>
          </a:p>
          <a:p>
            <a:pPr marL="0" indent="0">
              <a:buNone/>
            </a:pP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ProxMark</a:t>
            </a:r>
            <a:r>
              <a:rPr lang="en-US" sz="2000" dirty="0">
                <a:latin typeface="Arial" panose="020B0604020202020204" pitchFamily="34" charset="0"/>
                <a:cs typeface="Arial" panose="020B0604020202020204" pitchFamily="34" charset="0"/>
              </a:rPr>
              <a:t> = dedicated hardware to read and write to RFID chips. </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If I can get close enough, we can read your key card. Then I can write that to a new card and become YOU.</a:t>
            </a:r>
          </a:p>
          <a:p>
            <a:endParaRPr lang="en-US" dirty="0"/>
          </a:p>
        </p:txBody>
      </p:sp>
      <p:pic>
        <p:nvPicPr>
          <p:cNvPr id="8" name="Picture 7">
            <a:extLst>
              <a:ext uri="{FF2B5EF4-FFF2-40B4-BE49-F238E27FC236}">
                <a16:creationId xmlns:a16="http://schemas.microsoft.com/office/drawing/2014/main" id="{EB423D69-5212-4593-879E-7FBC206A5706}"/>
              </a:ext>
            </a:extLst>
          </p:cNvPr>
          <p:cNvPicPr>
            <a:picLocks noChangeAspect="1"/>
          </p:cNvPicPr>
          <p:nvPr/>
        </p:nvPicPr>
        <p:blipFill>
          <a:blip r:embed="rId2"/>
          <a:stretch>
            <a:fillRect/>
          </a:stretch>
        </p:blipFill>
        <p:spPr>
          <a:xfrm>
            <a:off x="8555898" y="3956547"/>
            <a:ext cx="2961187" cy="167853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5BE2A70-1D53-4961-B32E-2E54A3D12ADC}"/>
              </a:ext>
            </a:extLst>
          </p:cNvPr>
          <p:cNvPicPr>
            <a:picLocks noChangeAspect="1"/>
          </p:cNvPicPr>
          <p:nvPr/>
        </p:nvPicPr>
        <p:blipFill>
          <a:blip r:embed="rId3"/>
          <a:stretch>
            <a:fillRect/>
          </a:stretch>
        </p:blipFill>
        <p:spPr>
          <a:xfrm>
            <a:off x="8098438" y="417308"/>
            <a:ext cx="2605878" cy="13029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351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Best Defense</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34</a:t>
            </a:fld>
            <a:endParaRPr lang="en-US" dirty="0"/>
          </a:p>
        </p:txBody>
      </p:sp>
      <p:sp>
        <p:nvSpPr>
          <p:cNvPr id="10" name="Content Placeholder 2">
            <a:extLst>
              <a:ext uri="{FF2B5EF4-FFF2-40B4-BE49-F238E27FC236}">
                <a16:creationId xmlns:a16="http://schemas.microsoft.com/office/drawing/2014/main" id="{B9D4363D-C868-49DC-8FCC-BD328DFF9ACD}"/>
              </a:ext>
            </a:extLst>
          </p:cNvPr>
          <p:cNvSpPr txBox="1">
            <a:spLocks/>
          </p:cNvSpPr>
          <p:nvPr/>
        </p:nvSpPr>
        <p:spPr>
          <a:xfrm>
            <a:off x="830623" y="1260137"/>
            <a:ext cx="9905999" cy="4642917"/>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defTabSz="914400">
              <a:lnSpc>
                <a:spcPct val="110000"/>
              </a:lnSpc>
              <a:spcBef>
                <a:spcPts val="1000"/>
              </a:spcBef>
              <a:buSzPct val="125000"/>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Protect your badge. It’s part of your identity.</a:t>
            </a:r>
          </a:p>
          <a:p>
            <a:pPr marL="228600" indent="-228600" defTabSz="914400">
              <a:lnSpc>
                <a:spcPct val="110000"/>
              </a:lnSpc>
              <a:spcBef>
                <a:spcPts val="1000"/>
              </a:spcBef>
              <a:buSzPct val="125000"/>
              <a:buFont typeface="Arial" panose="020B0604020202020204" pitchFamily="34" charset="0"/>
              <a:buChar char="•"/>
            </a:pPr>
            <a:endParaRPr lang="en-US" sz="1900" dirty="0">
              <a:solidFill>
                <a:schemeClr val="tx1"/>
              </a:solidFill>
              <a:latin typeface="Arial" panose="020B0604020202020204" pitchFamily="34" charset="0"/>
              <a:cs typeface="Arial" panose="020B0604020202020204" pitchFamily="34" charset="0"/>
            </a:endParaRPr>
          </a:p>
          <a:p>
            <a:pPr marL="228600" indent="-228600" defTabSz="914400">
              <a:lnSpc>
                <a:spcPct val="110000"/>
              </a:lnSpc>
              <a:spcBef>
                <a:spcPts val="1000"/>
              </a:spcBef>
              <a:buSzPct val="125000"/>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Keep your badge on your person, take it off and store securely when you leave work. </a:t>
            </a:r>
          </a:p>
          <a:p>
            <a:pPr marL="228600" indent="-228600" defTabSz="914400">
              <a:lnSpc>
                <a:spcPct val="110000"/>
              </a:lnSpc>
              <a:spcBef>
                <a:spcPts val="1000"/>
              </a:spcBef>
              <a:buSzPct val="125000"/>
              <a:buFont typeface="Arial" panose="020B0604020202020204" pitchFamily="34" charset="0"/>
              <a:buChar char="•"/>
            </a:pPr>
            <a:endParaRPr lang="en-US" sz="1900" dirty="0">
              <a:solidFill>
                <a:schemeClr val="tx1"/>
              </a:solidFill>
              <a:latin typeface="Arial" panose="020B0604020202020204" pitchFamily="34" charset="0"/>
              <a:cs typeface="Arial" panose="020B0604020202020204" pitchFamily="34" charset="0"/>
            </a:endParaRPr>
          </a:p>
          <a:p>
            <a:pPr marL="228600" indent="-228600" defTabSz="914400">
              <a:lnSpc>
                <a:spcPct val="110000"/>
              </a:lnSpc>
              <a:spcBef>
                <a:spcPts val="1000"/>
              </a:spcBef>
              <a:buSzPct val="125000"/>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Guards can help…if they can match up a scanned card with a photo ID. </a:t>
            </a:r>
          </a:p>
          <a:p>
            <a:pPr marL="228600" indent="-228600" defTabSz="914400">
              <a:lnSpc>
                <a:spcPct val="110000"/>
              </a:lnSpc>
              <a:spcBef>
                <a:spcPts val="1000"/>
              </a:spcBef>
              <a:buSzPct val="125000"/>
              <a:buFont typeface="Arial" panose="020B0604020202020204" pitchFamily="34" charset="0"/>
              <a:buChar char="•"/>
            </a:pPr>
            <a:endParaRPr lang="en-US" sz="1900" dirty="0">
              <a:solidFill>
                <a:schemeClr val="tx1"/>
              </a:solidFill>
              <a:latin typeface="Arial" panose="020B0604020202020204" pitchFamily="34" charset="0"/>
              <a:cs typeface="Arial" panose="020B0604020202020204" pitchFamily="34" charset="0"/>
            </a:endParaRPr>
          </a:p>
          <a:p>
            <a:pPr marL="228600" indent="-228600" defTabSz="914400">
              <a:lnSpc>
                <a:spcPct val="110000"/>
              </a:lnSpc>
              <a:spcBef>
                <a:spcPts val="1000"/>
              </a:spcBef>
              <a:buSzPct val="125000"/>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Watch out for tailgating – people trying to get past physical access controls by tagging along with someone else. </a:t>
            </a:r>
          </a:p>
          <a:p>
            <a:pPr marL="228600" indent="-228600" defTabSz="914400">
              <a:lnSpc>
                <a:spcPct val="110000"/>
              </a:lnSpc>
              <a:spcBef>
                <a:spcPts val="1000"/>
              </a:spcBef>
              <a:buSzPct val="125000"/>
              <a:buFont typeface="Arial" panose="020B0604020202020204" pitchFamily="34" charset="0"/>
              <a:buChar char="•"/>
            </a:pPr>
            <a:endParaRPr lang="en-US" sz="1900" dirty="0">
              <a:solidFill>
                <a:schemeClr val="tx1"/>
              </a:solidFill>
              <a:latin typeface="Arial" panose="020B0604020202020204" pitchFamily="34" charset="0"/>
              <a:cs typeface="Arial" panose="020B0604020202020204" pitchFamily="34" charset="0"/>
            </a:endParaRPr>
          </a:p>
          <a:p>
            <a:pPr marL="228600" indent="-228600" defTabSz="914400">
              <a:lnSpc>
                <a:spcPct val="110000"/>
              </a:lnSpc>
              <a:spcBef>
                <a:spcPts val="1000"/>
              </a:spcBef>
              <a:buSzPct val="125000"/>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Encryption - less than 20% of organizations have embraced the new generation of RFID technology which prevents these attacks via encrypted traffic. </a:t>
            </a:r>
          </a:p>
        </p:txBody>
      </p:sp>
    </p:spTree>
    <p:extLst>
      <p:ext uri="{BB962C8B-B14F-4D97-AF65-F5344CB8AC3E}">
        <p14:creationId xmlns:p14="http://schemas.microsoft.com/office/powerpoint/2010/main" val="237251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Physical Access Abuses</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35</a:t>
            </a:fld>
            <a:endParaRPr lang="en-US" dirty="0"/>
          </a:p>
        </p:txBody>
      </p:sp>
      <p:sp>
        <p:nvSpPr>
          <p:cNvPr id="10" name="Content Placeholder 2">
            <a:extLst>
              <a:ext uri="{FF2B5EF4-FFF2-40B4-BE49-F238E27FC236}">
                <a16:creationId xmlns:a16="http://schemas.microsoft.com/office/drawing/2014/main" id="{C589E3AE-15B9-48C8-9BE6-75DC6080397B}"/>
              </a:ext>
            </a:extLst>
          </p:cNvPr>
          <p:cNvSpPr txBox="1">
            <a:spLocks/>
          </p:cNvSpPr>
          <p:nvPr/>
        </p:nvSpPr>
        <p:spPr>
          <a:xfrm>
            <a:off x="1346718" y="1287022"/>
            <a:ext cx="8458200" cy="4583031"/>
          </a:xfrm>
          <a:prstGeom prst="rect">
            <a:avLst/>
          </a:prstGeom>
        </p:spPr>
        <p:txBody>
          <a:bodyPr>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Now that we are in, find an open Ethernet port, unplug an IP phone, or connect to the wireless network, and start the entire information gathering and exploitation  process again, this time, internally.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solidFill>
                  <a:srgbClr val="FF0000"/>
                </a:solidFill>
                <a:latin typeface="Arial" panose="020B0604020202020204" pitchFamily="34" charset="0"/>
                <a:cs typeface="Arial" panose="020B0604020202020204" pitchFamily="34" charset="0"/>
              </a:rPr>
              <a:t>OR</a:t>
            </a:r>
            <a:r>
              <a:rPr lang="en-US" dirty="0">
                <a:latin typeface="Arial" panose="020B0604020202020204" pitchFamily="34" charset="0"/>
                <a:cs typeface="Arial" panose="020B0604020202020204" pitchFamily="34" charset="0"/>
              </a:rPr>
              <a:t>, we can leverage our physical access for some hardware-based attacks.</a:t>
            </a:r>
          </a:p>
        </p:txBody>
      </p:sp>
      <p:graphicFrame>
        <p:nvGraphicFramePr>
          <p:cNvPr id="11" name="Diagram 10">
            <a:extLst>
              <a:ext uri="{FF2B5EF4-FFF2-40B4-BE49-F238E27FC236}">
                <a16:creationId xmlns:a16="http://schemas.microsoft.com/office/drawing/2014/main" id="{A459AEA3-EEFB-4299-9533-511B881D4553}"/>
              </a:ext>
            </a:extLst>
          </p:cNvPr>
          <p:cNvGraphicFramePr/>
          <p:nvPr>
            <p:extLst>
              <p:ext uri="{D42A27DB-BD31-4B8C-83A1-F6EECF244321}">
                <p14:modId xmlns:p14="http://schemas.microsoft.com/office/powerpoint/2010/main" val="3124398115"/>
              </p:ext>
            </p:extLst>
          </p:nvPr>
        </p:nvGraphicFramePr>
        <p:xfrm>
          <a:off x="4019849" y="2679932"/>
          <a:ext cx="2583542" cy="2265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44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Physical Access Abuses – Rubber Ducky</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36</a:t>
            </a:fld>
            <a:endParaRPr lang="en-US" dirty="0"/>
          </a:p>
        </p:txBody>
      </p:sp>
      <p:sp>
        <p:nvSpPr>
          <p:cNvPr id="10" name="Content Placeholder 2">
            <a:extLst>
              <a:ext uri="{FF2B5EF4-FFF2-40B4-BE49-F238E27FC236}">
                <a16:creationId xmlns:a16="http://schemas.microsoft.com/office/drawing/2014/main" id="{1533565F-B014-4E26-959D-38755F799B36}"/>
              </a:ext>
            </a:extLst>
          </p:cNvPr>
          <p:cNvSpPr txBox="1">
            <a:spLocks/>
          </p:cNvSpPr>
          <p:nvPr/>
        </p:nvSpPr>
        <p:spPr>
          <a:xfrm>
            <a:off x="1001485" y="1209546"/>
            <a:ext cx="9601200" cy="4294239"/>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It’s a USB stick!</a:t>
            </a:r>
          </a:p>
          <a:p>
            <a:r>
              <a:rPr lang="en-US" dirty="0">
                <a:latin typeface="Arial" panose="020B0604020202020204" pitchFamily="34" charset="0"/>
                <a:cs typeface="Arial" panose="020B0604020202020204" pitchFamily="34" charset="0"/>
              </a:rPr>
              <a:t>When plugged into a machine, its actually recognized as a </a:t>
            </a:r>
            <a:r>
              <a:rPr lang="en-US" i="1" dirty="0">
                <a:solidFill>
                  <a:srgbClr val="FF0000"/>
                </a:solidFill>
                <a:latin typeface="Arial" panose="020B0604020202020204" pitchFamily="34" charset="0"/>
                <a:cs typeface="Arial" panose="020B0604020202020204" pitchFamily="34" charset="0"/>
              </a:rPr>
              <a:t>keyboard</a:t>
            </a:r>
          </a:p>
          <a:p>
            <a:r>
              <a:rPr lang="en-US" dirty="0">
                <a:latin typeface="Arial" panose="020B0604020202020204" pitchFamily="34" charset="0"/>
                <a:cs typeface="Arial" panose="020B0604020202020204" pitchFamily="34" charset="0"/>
              </a:rPr>
              <a:t>Program certain keystrokes which do bad things on target systems. </a:t>
            </a:r>
          </a:p>
          <a:p>
            <a:r>
              <a:rPr lang="en-US" dirty="0">
                <a:latin typeface="Arial" panose="020B0604020202020204" pitchFamily="34" charset="0"/>
                <a:cs typeface="Arial" panose="020B0604020202020204" pitchFamily="34" charset="0"/>
              </a:rPr>
              <a:t>Easily programmable in “Ducky Script”</a:t>
            </a:r>
          </a:p>
          <a:p>
            <a:endParaRPr lang="en-US" dirty="0"/>
          </a:p>
        </p:txBody>
      </p:sp>
      <p:pic>
        <p:nvPicPr>
          <p:cNvPr id="11" name="Picture 10">
            <a:extLst>
              <a:ext uri="{FF2B5EF4-FFF2-40B4-BE49-F238E27FC236}">
                <a16:creationId xmlns:a16="http://schemas.microsoft.com/office/drawing/2014/main" id="{DD64FD7E-3434-40E9-8ADF-E242A6E2978D}"/>
              </a:ext>
            </a:extLst>
          </p:cNvPr>
          <p:cNvPicPr>
            <a:picLocks noChangeAspect="1"/>
          </p:cNvPicPr>
          <p:nvPr/>
        </p:nvPicPr>
        <p:blipFill>
          <a:blip r:embed="rId2"/>
          <a:stretch>
            <a:fillRect/>
          </a:stretch>
        </p:blipFill>
        <p:spPr>
          <a:xfrm>
            <a:off x="7546409" y="3375341"/>
            <a:ext cx="2662518" cy="2662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EDB4AC8-5AC9-4077-A023-9381E24D7572}"/>
              </a:ext>
            </a:extLst>
          </p:cNvPr>
          <p:cNvPicPr>
            <a:picLocks noChangeAspect="1"/>
          </p:cNvPicPr>
          <p:nvPr/>
        </p:nvPicPr>
        <p:blipFill>
          <a:blip r:embed="rId3"/>
          <a:stretch>
            <a:fillRect/>
          </a:stretch>
        </p:blipFill>
        <p:spPr>
          <a:xfrm>
            <a:off x="2593894" y="4220266"/>
            <a:ext cx="2870200" cy="1651000"/>
          </a:xfrm>
          <a:prstGeom prst="rect">
            <a:avLst/>
          </a:prstGeom>
          <a:ln w="19050">
            <a:solidFill>
              <a:schemeClr val="bg1"/>
            </a:solidFill>
          </a:ln>
        </p:spPr>
      </p:pic>
      <p:sp>
        <p:nvSpPr>
          <p:cNvPr id="17" name="TextBox 16">
            <a:extLst>
              <a:ext uri="{FF2B5EF4-FFF2-40B4-BE49-F238E27FC236}">
                <a16:creationId xmlns:a16="http://schemas.microsoft.com/office/drawing/2014/main" id="{93DADC4B-936C-4EFB-9C1D-5E25F17E17A8}"/>
              </a:ext>
            </a:extLst>
          </p:cNvPr>
          <p:cNvSpPr txBox="1"/>
          <p:nvPr/>
        </p:nvSpPr>
        <p:spPr>
          <a:xfrm>
            <a:off x="3536853" y="1197041"/>
            <a:ext cx="1419498" cy="584775"/>
          </a:xfrm>
          <a:prstGeom prst="rect">
            <a:avLst/>
          </a:prstGeom>
          <a:noFill/>
        </p:spPr>
        <p:txBody>
          <a:bodyPr wrap="square" rtlCol="0">
            <a:spAutoFit/>
          </a:bodyPr>
          <a:lstStyle/>
          <a:p>
            <a:r>
              <a:rPr lang="en-US" sz="3200" b="1" dirty="0">
                <a:solidFill>
                  <a:srgbClr val="FF0000"/>
                </a:solidFill>
              </a:rPr>
              <a:t>NOT!</a:t>
            </a:r>
          </a:p>
        </p:txBody>
      </p:sp>
    </p:spTree>
    <p:extLst>
      <p:ext uri="{BB962C8B-B14F-4D97-AF65-F5344CB8AC3E}">
        <p14:creationId xmlns:p14="http://schemas.microsoft.com/office/powerpoint/2010/main" val="208176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Physical Access Abuses – </a:t>
            </a:r>
            <a:r>
              <a:rPr lang="en-US"/>
              <a:t>LAN Turtle</a:t>
            </a:r>
            <a:endParaRPr lang="en-US" dirty="0"/>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37</a:t>
            </a:fld>
            <a:endParaRPr lang="en-US" dirty="0"/>
          </a:p>
        </p:txBody>
      </p:sp>
      <p:sp>
        <p:nvSpPr>
          <p:cNvPr id="7" name="Content Placeholder 2">
            <a:extLst>
              <a:ext uri="{FF2B5EF4-FFF2-40B4-BE49-F238E27FC236}">
                <a16:creationId xmlns:a16="http://schemas.microsoft.com/office/drawing/2014/main" id="{598BA849-1DC7-4901-8989-7B38895FB8ED}"/>
              </a:ext>
            </a:extLst>
          </p:cNvPr>
          <p:cNvSpPr txBox="1">
            <a:spLocks/>
          </p:cNvSpPr>
          <p:nvPr/>
        </p:nvSpPr>
        <p:spPr>
          <a:xfrm>
            <a:off x="865500" y="1365787"/>
            <a:ext cx="9601200" cy="4659871"/>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It’s a USB network adapter! </a:t>
            </a:r>
          </a:p>
          <a:p>
            <a:r>
              <a:rPr lang="en-US" dirty="0">
                <a:latin typeface="Arial" panose="020B0604020202020204" pitchFamily="34" charset="0"/>
                <a:cs typeface="Arial" panose="020B0604020202020204" pitchFamily="34" charset="0"/>
              </a:rPr>
              <a:t>Remote Access Tool / Backdoor … plug it into the wall and find an open Ethernet port. Leave it behind. </a:t>
            </a:r>
          </a:p>
          <a:p>
            <a:pPr lvl="1"/>
            <a:r>
              <a:rPr lang="en-US" dirty="0">
                <a:latin typeface="Arial" panose="020B0604020202020204" pitchFamily="34" charset="0"/>
                <a:cs typeface="Arial" panose="020B0604020202020204" pitchFamily="34" charset="0"/>
              </a:rPr>
              <a:t>Auto connect back to an attacker controlled system.</a:t>
            </a:r>
          </a:p>
          <a:p>
            <a:pPr lvl="1"/>
            <a:r>
              <a:rPr lang="en-US" dirty="0">
                <a:latin typeface="Arial" panose="020B0604020202020204" pitchFamily="34" charset="0"/>
                <a:cs typeface="Arial" panose="020B0604020202020204" pitchFamily="34" charset="0"/>
              </a:rPr>
              <a:t>Provides remote access and network intel gathering</a:t>
            </a:r>
          </a:p>
          <a:p>
            <a:r>
              <a:rPr lang="en-US" dirty="0">
                <a:latin typeface="Arial" panose="020B0604020202020204" pitchFamily="34" charset="0"/>
                <a:cs typeface="Arial" panose="020B0604020202020204" pitchFamily="34" charset="0"/>
              </a:rPr>
              <a:t>Or – put it in line behind someone’s machine</a:t>
            </a:r>
          </a:p>
          <a:p>
            <a:pPr lvl="1"/>
            <a:r>
              <a:rPr lang="en-US" dirty="0">
                <a:latin typeface="Arial" panose="020B0604020202020204" pitchFamily="34" charset="0"/>
                <a:cs typeface="Arial" panose="020B0604020202020204" pitchFamily="34" charset="0"/>
              </a:rPr>
              <a:t>Provides man-in-the-middle and packet capture surveillance</a:t>
            </a:r>
          </a:p>
          <a:p>
            <a:r>
              <a:rPr lang="en-US" dirty="0">
                <a:latin typeface="Arial" panose="020B0604020202020204" pitchFamily="34" charset="0"/>
                <a:cs typeface="Arial" panose="020B0604020202020204" pitchFamily="34" charset="0"/>
              </a:rPr>
              <a:t>Or – on Windows systems, exploit inherent trust of network devices, and pull user passwords off of </a:t>
            </a:r>
            <a:r>
              <a:rPr lang="en-US" dirty="0">
                <a:solidFill>
                  <a:srgbClr val="FF0000"/>
                </a:solidFill>
                <a:latin typeface="Arial" panose="020B0604020202020204" pitchFamily="34" charset="0"/>
                <a:cs typeface="Arial" panose="020B0604020202020204" pitchFamily="34" charset="0"/>
              </a:rPr>
              <a:t>LOCKED MACHINES</a:t>
            </a:r>
          </a:p>
          <a:p>
            <a:pPr marL="0" indent="0">
              <a:buNone/>
            </a:pPr>
            <a:endParaRPr lang="en-US" dirty="0"/>
          </a:p>
        </p:txBody>
      </p:sp>
      <p:pic>
        <p:nvPicPr>
          <p:cNvPr id="8" name="Picture 7">
            <a:extLst>
              <a:ext uri="{FF2B5EF4-FFF2-40B4-BE49-F238E27FC236}">
                <a16:creationId xmlns:a16="http://schemas.microsoft.com/office/drawing/2014/main" id="{8B24700A-66E9-4019-8392-19ECCDE21406}"/>
              </a:ext>
            </a:extLst>
          </p:cNvPr>
          <p:cNvPicPr>
            <a:picLocks noChangeAspect="1"/>
          </p:cNvPicPr>
          <p:nvPr/>
        </p:nvPicPr>
        <p:blipFill>
          <a:blip r:embed="rId2"/>
          <a:stretch>
            <a:fillRect/>
          </a:stretch>
        </p:blipFill>
        <p:spPr>
          <a:xfrm>
            <a:off x="9311000" y="2935785"/>
            <a:ext cx="2311400" cy="1297845"/>
          </a:xfrm>
          <a:prstGeom prst="rect">
            <a:avLst/>
          </a:prstGeom>
        </p:spPr>
      </p:pic>
      <p:sp>
        <p:nvSpPr>
          <p:cNvPr id="13" name="TextBox 12">
            <a:extLst>
              <a:ext uri="{FF2B5EF4-FFF2-40B4-BE49-F238E27FC236}">
                <a16:creationId xmlns:a16="http://schemas.microsoft.com/office/drawing/2014/main" id="{48A85967-40E4-4D3F-B98C-7F1EBC658300}"/>
              </a:ext>
            </a:extLst>
          </p:cNvPr>
          <p:cNvSpPr txBox="1"/>
          <p:nvPr/>
        </p:nvSpPr>
        <p:spPr>
          <a:xfrm>
            <a:off x="4956351" y="1365787"/>
            <a:ext cx="1419498" cy="584775"/>
          </a:xfrm>
          <a:prstGeom prst="rect">
            <a:avLst/>
          </a:prstGeom>
          <a:noFill/>
        </p:spPr>
        <p:txBody>
          <a:bodyPr wrap="square" rtlCol="0">
            <a:spAutoFit/>
          </a:bodyPr>
          <a:lstStyle/>
          <a:p>
            <a:r>
              <a:rPr lang="en-US" sz="3200" b="1" dirty="0">
                <a:solidFill>
                  <a:srgbClr val="FF0000"/>
                </a:solidFill>
              </a:rPr>
              <a:t>NOT!</a:t>
            </a:r>
          </a:p>
        </p:txBody>
      </p:sp>
    </p:spTree>
    <p:extLst>
      <p:ext uri="{BB962C8B-B14F-4D97-AF65-F5344CB8AC3E}">
        <p14:creationId xmlns:p14="http://schemas.microsoft.com/office/powerpoint/2010/main" val="23742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Best Defense</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38</a:t>
            </a:fld>
            <a:endParaRPr lang="en-US" dirty="0"/>
          </a:p>
        </p:txBody>
      </p:sp>
      <p:sp>
        <p:nvSpPr>
          <p:cNvPr id="8" name="Content Placeholder 2">
            <a:extLst>
              <a:ext uri="{FF2B5EF4-FFF2-40B4-BE49-F238E27FC236}">
                <a16:creationId xmlns:a16="http://schemas.microsoft.com/office/drawing/2014/main" id="{855264E7-48E4-49E2-B6B4-75DF30440CFE}"/>
              </a:ext>
            </a:extLst>
          </p:cNvPr>
          <p:cNvSpPr txBox="1">
            <a:spLocks/>
          </p:cNvSpPr>
          <p:nvPr/>
        </p:nvSpPr>
        <p:spPr>
          <a:xfrm>
            <a:off x="740196" y="1491456"/>
            <a:ext cx="8564563" cy="3875088"/>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1"/>
                </a:solidFill>
                <a:latin typeface="Arial" panose="020B0604020202020204" pitchFamily="34" charset="0"/>
                <a:cs typeface="Arial" panose="020B0604020202020204" pitchFamily="34" charset="0"/>
              </a:rPr>
              <a:t>Never assume a USB drive is clean.</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Never assume a USB drive is… a USB drive. </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Never insert unknown USB drives or other portable storage devices.</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As an organization, publish policies around the use of USB drives.</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As an organization, enforce technical controls and restrictions on the use of USB drives.</a:t>
            </a:r>
          </a:p>
          <a:p>
            <a:endParaRPr lang="en-US" dirty="0"/>
          </a:p>
        </p:txBody>
      </p:sp>
      <p:pic>
        <p:nvPicPr>
          <p:cNvPr id="9" name="Picture 8">
            <a:extLst>
              <a:ext uri="{FF2B5EF4-FFF2-40B4-BE49-F238E27FC236}">
                <a16:creationId xmlns:a16="http://schemas.microsoft.com/office/drawing/2014/main" id="{9D2F01DC-76A9-4C87-A7B4-0AAD47BB2E5A}"/>
              </a:ext>
            </a:extLst>
          </p:cNvPr>
          <p:cNvPicPr>
            <a:picLocks noChangeAspect="1"/>
          </p:cNvPicPr>
          <p:nvPr/>
        </p:nvPicPr>
        <p:blipFill>
          <a:blip r:embed="rId2"/>
          <a:stretch>
            <a:fillRect/>
          </a:stretch>
        </p:blipFill>
        <p:spPr>
          <a:xfrm>
            <a:off x="6771280" y="720052"/>
            <a:ext cx="2288881" cy="1746778"/>
          </a:xfrm>
          <a:prstGeom prst="rect">
            <a:avLst/>
          </a:prstGeom>
        </p:spPr>
      </p:pic>
      <p:pic>
        <p:nvPicPr>
          <p:cNvPr id="11" name="Picture 10">
            <a:extLst>
              <a:ext uri="{FF2B5EF4-FFF2-40B4-BE49-F238E27FC236}">
                <a16:creationId xmlns:a16="http://schemas.microsoft.com/office/drawing/2014/main" id="{0CC7533D-1416-4C8B-8B9A-A2EEEBD1A790}"/>
              </a:ext>
            </a:extLst>
          </p:cNvPr>
          <p:cNvPicPr>
            <a:picLocks noChangeAspect="1"/>
          </p:cNvPicPr>
          <p:nvPr/>
        </p:nvPicPr>
        <p:blipFill>
          <a:blip r:embed="rId3"/>
          <a:stretch>
            <a:fillRect/>
          </a:stretch>
        </p:blipFill>
        <p:spPr>
          <a:xfrm rot="18865888">
            <a:off x="8552863" y="856522"/>
            <a:ext cx="1473840" cy="1473840"/>
          </a:xfrm>
          <a:prstGeom prst="rect">
            <a:avLst/>
          </a:prstGeom>
        </p:spPr>
      </p:pic>
    </p:spTree>
    <p:extLst>
      <p:ext uri="{BB962C8B-B14F-4D97-AF65-F5344CB8AC3E}">
        <p14:creationId xmlns:p14="http://schemas.microsoft.com/office/powerpoint/2010/main" val="2027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5E15-8CF8-4A4C-8BF8-0B97FB50C956}"/>
              </a:ext>
            </a:extLst>
          </p:cNvPr>
          <p:cNvSpPr>
            <a:spLocks noGrp="1"/>
          </p:cNvSpPr>
          <p:nvPr>
            <p:ph type="ctrTitle"/>
          </p:nvPr>
        </p:nvSpPr>
        <p:spPr/>
        <p:txBody>
          <a:bodyPr/>
          <a:lstStyle/>
          <a:p>
            <a:r>
              <a:rPr lang="en-US" dirty="0"/>
              <a:t>Risks Realized</a:t>
            </a:r>
          </a:p>
        </p:txBody>
      </p:sp>
      <p:sp>
        <p:nvSpPr>
          <p:cNvPr id="3" name="Slide Number Placeholder 2">
            <a:extLst>
              <a:ext uri="{FF2B5EF4-FFF2-40B4-BE49-F238E27FC236}">
                <a16:creationId xmlns:a16="http://schemas.microsoft.com/office/drawing/2014/main" id="{2B5CFA74-1853-4C9B-8C7A-B75EE75F088F}"/>
              </a:ext>
            </a:extLst>
          </p:cNvPr>
          <p:cNvSpPr>
            <a:spLocks noGrp="1"/>
          </p:cNvSpPr>
          <p:nvPr>
            <p:ph type="sldNum" sz="quarter" idx="12"/>
          </p:nvPr>
        </p:nvSpPr>
        <p:spPr/>
        <p:txBody>
          <a:bodyPr/>
          <a:lstStyle/>
          <a:p>
            <a:r>
              <a:rPr lang="en-US"/>
              <a:t> PAGE </a:t>
            </a:r>
            <a:fld id="{0239C03D-72B6-8E44-B0AC-A430403E454C}" type="slidenum">
              <a:rPr lang="en-US" smtClean="0"/>
              <a:pPr/>
              <a:t>39</a:t>
            </a:fld>
            <a:endParaRPr lang="en-US" dirty="0"/>
          </a:p>
        </p:txBody>
      </p:sp>
      <p:sp>
        <p:nvSpPr>
          <p:cNvPr id="7" name="Content Placeholder 2">
            <a:extLst>
              <a:ext uri="{FF2B5EF4-FFF2-40B4-BE49-F238E27FC236}">
                <a16:creationId xmlns:a16="http://schemas.microsoft.com/office/drawing/2014/main" id="{BA02252F-0132-4BAC-AF3E-4BEE3271AC1D}"/>
              </a:ext>
            </a:extLst>
          </p:cNvPr>
          <p:cNvSpPr txBox="1">
            <a:spLocks/>
          </p:cNvSpPr>
          <p:nvPr/>
        </p:nvSpPr>
        <p:spPr>
          <a:xfrm>
            <a:off x="786849" y="1252529"/>
            <a:ext cx="7565266" cy="4238914"/>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a:solidFill>
                  <a:schemeClr val="tx1"/>
                </a:solidFill>
                <a:latin typeface="Arial" panose="020B0604020202020204" pitchFamily="34" charset="0"/>
                <a:cs typeface="Arial" panose="020B0604020202020204" pitchFamily="34" charset="0"/>
              </a:rPr>
              <a:t>What can a hacker do with all this data?</a:t>
            </a:r>
          </a:p>
          <a:p>
            <a:pPr lvl="1"/>
            <a:r>
              <a:rPr lang="en-US" sz="2200" dirty="0">
                <a:solidFill>
                  <a:srgbClr val="FF0000"/>
                </a:solidFill>
                <a:latin typeface="Arial" panose="020B0604020202020204" pitchFamily="34" charset="0"/>
                <a:cs typeface="Arial" panose="020B0604020202020204" pitchFamily="34" charset="0"/>
              </a:rPr>
              <a:t>GAIN A FOOTHOLD</a:t>
            </a:r>
          </a:p>
          <a:p>
            <a:pPr lvl="1"/>
            <a:r>
              <a:rPr lang="en-US" sz="2200" dirty="0">
                <a:latin typeface="Arial" panose="020B0604020202020204" pitchFamily="34" charset="0"/>
                <a:cs typeface="Arial" panose="020B0604020202020204" pitchFamily="34" charset="0"/>
              </a:rPr>
              <a:t>Send spam from compromised email accounts</a:t>
            </a:r>
          </a:p>
          <a:p>
            <a:pPr lvl="1"/>
            <a:r>
              <a:rPr lang="en-US" sz="2200" dirty="0">
                <a:latin typeface="Arial" panose="020B0604020202020204" pitchFamily="34" charset="0"/>
                <a:cs typeface="Arial" panose="020B0604020202020204" pitchFamily="34" charset="0"/>
              </a:rPr>
              <a:t>Compromise other accounts via the same credentials</a:t>
            </a:r>
          </a:p>
          <a:p>
            <a:pPr lvl="1"/>
            <a:r>
              <a:rPr lang="en-US" sz="2200" dirty="0">
                <a:latin typeface="Arial" panose="020B0604020202020204" pitchFamily="34" charset="0"/>
                <a:cs typeface="Arial" panose="020B0604020202020204" pitchFamily="34" charset="0"/>
              </a:rPr>
              <a:t>Deface websites and host malicious content</a:t>
            </a:r>
          </a:p>
          <a:p>
            <a:pPr lvl="1"/>
            <a:r>
              <a:rPr lang="en-US" sz="2200" dirty="0">
                <a:latin typeface="Arial" panose="020B0604020202020204" pitchFamily="34" charset="0"/>
                <a:cs typeface="Arial" panose="020B0604020202020204" pitchFamily="34" charset="0"/>
              </a:rPr>
              <a:t>Install malware on accessible systems</a:t>
            </a:r>
          </a:p>
          <a:p>
            <a:pPr lvl="1"/>
            <a:r>
              <a:rPr lang="en-US" sz="2200" dirty="0">
                <a:latin typeface="Arial" panose="020B0604020202020204" pitchFamily="34" charset="0"/>
                <a:cs typeface="Arial" panose="020B0604020202020204" pitchFamily="34" charset="0"/>
              </a:rPr>
              <a:t>Exfiltrate sensitive data</a:t>
            </a:r>
          </a:p>
          <a:p>
            <a:pPr lvl="1"/>
            <a:r>
              <a:rPr lang="en-US" sz="2200" dirty="0">
                <a:latin typeface="Arial" panose="020B0604020202020204" pitchFamily="34" charset="0"/>
                <a:cs typeface="Arial" panose="020B0604020202020204" pitchFamily="34" charset="0"/>
              </a:rPr>
              <a:t>Identity theft</a:t>
            </a:r>
          </a:p>
        </p:txBody>
      </p:sp>
      <p:pic>
        <p:nvPicPr>
          <p:cNvPr id="10" name="Picture 9">
            <a:extLst>
              <a:ext uri="{FF2B5EF4-FFF2-40B4-BE49-F238E27FC236}">
                <a16:creationId xmlns:a16="http://schemas.microsoft.com/office/drawing/2014/main" id="{6E92AB68-92FA-4AAE-9AEB-C6FF7A015E25}"/>
              </a:ext>
            </a:extLst>
          </p:cNvPr>
          <p:cNvPicPr>
            <a:picLocks noChangeAspect="1"/>
          </p:cNvPicPr>
          <p:nvPr/>
        </p:nvPicPr>
        <p:blipFill>
          <a:blip r:embed="rId2"/>
          <a:stretch>
            <a:fillRect/>
          </a:stretch>
        </p:blipFill>
        <p:spPr>
          <a:xfrm>
            <a:off x="7231322" y="3293706"/>
            <a:ext cx="4279037" cy="2731587"/>
          </a:xfrm>
          <a:prstGeom prst="rect">
            <a:avLst/>
          </a:prstGeom>
        </p:spPr>
      </p:pic>
    </p:spTree>
    <p:extLst>
      <p:ext uri="{BB962C8B-B14F-4D97-AF65-F5344CB8AC3E}">
        <p14:creationId xmlns:p14="http://schemas.microsoft.com/office/powerpoint/2010/main" val="16772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138A-B34F-4301-9DA4-24B514820FFA}"/>
              </a:ext>
            </a:extLst>
          </p:cNvPr>
          <p:cNvSpPr>
            <a:spLocks noGrp="1"/>
          </p:cNvSpPr>
          <p:nvPr>
            <p:ph type="ctrTitle"/>
          </p:nvPr>
        </p:nvSpPr>
        <p:spPr/>
        <p:txBody>
          <a:bodyPr/>
          <a:lstStyle/>
          <a:p>
            <a:r>
              <a:rPr lang="en-US" dirty="0"/>
              <a:t>Anatomy of a Penetration Test</a:t>
            </a:r>
          </a:p>
        </p:txBody>
      </p:sp>
      <p:sp>
        <p:nvSpPr>
          <p:cNvPr id="3" name="Slide Number Placeholder 2">
            <a:extLst>
              <a:ext uri="{FF2B5EF4-FFF2-40B4-BE49-F238E27FC236}">
                <a16:creationId xmlns:a16="http://schemas.microsoft.com/office/drawing/2014/main" id="{FB7073D5-11AC-497F-A8C6-7EF97216F52C}"/>
              </a:ext>
            </a:extLst>
          </p:cNvPr>
          <p:cNvSpPr>
            <a:spLocks noGrp="1"/>
          </p:cNvSpPr>
          <p:nvPr>
            <p:ph type="sldNum" sz="quarter" idx="12"/>
          </p:nvPr>
        </p:nvSpPr>
        <p:spPr/>
        <p:txBody>
          <a:bodyPr/>
          <a:lstStyle/>
          <a:p>
            <a:r>
              <a:rPr lang="en-US"/>
              <a:t> PAGE </a:t>
            </a:r>
            <a:fld id="{0239C03D-72B6-8E44-B0AC-A430403E454C}" type="slidenum">
              <a:rPr lang="en-US" smtClean="0"/>
              <a:pPr/>
              <a:t>4</a:t>
            </a:fld>
            <a:endParaRPr lang="en-US" dirty="0"/>
          </a:p>
        </p:txBody>
      </p:sp>
      <p:sp>
        <p:nvSpPr>
          <p:cNvPr id="4" name="Content Placeholder 3">
            <a:extLst>
              <a:ext uri="{FF2B5EF4-FFF2-40B4-BE49-F238E27FC236}">
                <a16:creationId xmlns:a16="http://schemas.microsoft.com/office/drawing/2014/main" id="{0E6985B0-AED5-4A6D-AD8D-EB8A43B19C23}"/>
              </a:ext>
            </a:extLst>
          </p:cNvPr>
          <p:cNvSpPr>
            <a:spLocks noGrp="1"/>
          </p:cNvSpPr>
          <p:nvPr>
            <p:ph sz="half" idx="13"/>
          </p:nvPr>
        </p:nvSpPr>
        <p:spPr>
          <a:xfrm>
            <a:off x="602023" y="1586311"/>
            <a:ext cx="8255253" cy="3615277"/>
          </a:xfrm>
        </p:spPr>
        <p:txBody>
          <a:bodyPr/>
          <a:lstStyle/>
          <a:p>
            <a:r>
              <a:rPr lang="en-US" b="0" dirty="0">
                <a:solidFill>
                  <a:schemeClr val="tx1"/>
                </a:solidFill>
              </a:rPr>
              <a:t>Simulated</a:t>
            </a:r>
            <a:r>
              <a:rPr lang="en-US" dirty="0"/>
              <a:t> </a:t>
            </a:r>
            <a:r>
              <a:rPr lang="en-US" b="0" dirty="0">
                <a:solidFill>
                  <a:schemeClr val="tx1"/>
                </a:solidFill>
              </a:rPr>
              <a:t>attack scenario</a:t>
            </a:r>
          </a:p>
          <a:p>
            <a:endParaRPr lang="en-US" b="0" dirty="0">
              <a:solidFill>
                <a:schemeClr val="tx1"/>
              </a:solidFill>
            </a:endParaRPr>
          </a:p>
          <a:p>
            <a:r>
              <a:rPr lang="en-US" b="0" dirty="0">
                <a:solidFill>
                  <a:schemeClr val="tx1"/>
                </a:solidFill>
              </a:rPr>
              <a:t>Many different approaches &amp; frameworks</a:t>
            </a:r>
          </a:p>
          <a:p>
            <a:endParaRPr lang="en-US" b="0" dirty="0">
              <a:solidFill>
                <a:schemeClr val="tx1"/>
              </a:solidFill>
            </a:endParaRPr>
          </a:p>
          <a:p>
            <a:r>
              <a:rPr lang="en-US" b="0" dirty="0">
                <a:solidFill>
                  <a:schemeClr val="tx1"/>
                </a:solidFill>
              </a:rPr>
              <a:t>Emulate an adversary’s tactics</a:t>
            </a:r>
          </a:p>
          <a:p>
            <a:endParaRPr lang="en-US" b="0" dirty="0">
              <a:solidFill>
                <a:schemeClr val="tx1"/>
              </a:solidFill>
            </a:endParaRPr>
          </a:p>
          <a:p>
            <a:pPr lvl="1"/>
            <a:r>
              <a:rPr lang="en-US" b="0" dirty="0">
                <a:solidFill>
                  <a:schemeClr val="tx1"/>
                </a:solidFill>
              </a:rPr>
              <a:t>Security </a:t>
            </a:r>
            <a:r>
              <a:rPr lang="en-US" dirty="0"/>
              <a:t>researchers</a:t>
            </a:r>
            <a:r>
              <a:rPr lang="en-US" b="0" dirty="0">
                <a:solidFill>
                  <a:schemeClr val="tx1"/>
                </a:solidFill>
              </a:rPr>
              <a:t> = penetration tester</a:t>
            </a:r>
          </a:p>
          <a:p>
            <a:pPr lvl="1"/>
            <a:r>
              <a:rPr lang="en-US" dirty="0"/>
              <a:t>Criminals</a:t>
            </a:r>
            <a:r>
              <a:rPr lang="en-US" b="0" dirty="0">
                <a:solidFill>
                  <a:schemeClr val="tx1"/>
                </a:solidFill>
              </a:rPr>
              <a:t> = malicious hacker</a:t>
            </a:r>
          </a:p>
        </p:txBody>
      </p:sp>
      <p:pic>
        <p:nvPicPr>
          <p:cNvPr id="5" name="Picture 4">
            <a:extLst>
              <a:ext uri="{FF2B5EF4-FFF2-40B4-BE49-F238E27FC236}">
                <a16:creationId xmlns:a16="http://schemas.microsoft.com/office/drawing/2014/main" id="{40D01DF6-D41C-4A01-B5A2-0F1253822F72}"/>
              </a:ext>
            </a:extLst>
          </p:cNvPr>
          <p:cNvPicPr>
            <a:picLocks noChangeAspect="1"/>
          </p:cNvPicPr>
          <p:nvPr/>
        </p:nvPicPr>
        <p:blipFill>
          <a:blip r:embed="rId2"/>
          <a:stretch>
            <a:fillRect/>
          </a:stretch>
        </p:blipFill>
        <p:spPr>
          <a:xfrm>
            <a:off x="2461099" y="0"/>
            <a:ext cx="11783715" cy="6668889"/>
          </a:xfrm>
          <a:prstGeom prst="rect">
            <a:avLst/>
          </a:prstGeom>
        </p:spPr>
      </p:pic>
    </p:spTree>
    <p:extLst>
      <p:ext uri="{BB962C8B-B14F-4D97-AF65-F5344CB8AC3E}">
        <p14:creationId xmlns:p14="http://schemas.microsoft.com/office/powerpoint/2010/main" val="2234909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348" y="433778"/>
            <a:ext cx="10363200" cy="635000"/>
          </a:xfrm>
        </p:spPr>
        <p:txBody>
          <a:bodyPr/>
          <a:lstStyle/>
          <a:p>
            <a:r>
              <a:rPr lang="en-US" sz="2800" dirty="0"/>
              <a:t>QUESTIONS? </a:t>
            </a:r>
          </a:p>
        </p:txBody>
      </p:sp>
      <p:pic>
        <p:nvPicPr>
          <p:cNvPr id="5" name="Picture 4"/>
          <p:cNvPicPr>
            <a:picLocks noChangeAspect="1"/>
          </p:cNvPicPr>
          <p:nvPr/>
        </p:nvPicPr>
        <p:blipFill>
          <a:blip r:embed="rId2"/>
          <a:srcRect/>
          <a:stretch/>
        </p:blipFill>
        <p:spPr>
          <a:xfrm>
            <a:off x="4519013" y="1811845"/>
            <a:ext cx="2943775" cy="2943775"/>
          </a:xfrm>
          <a:prstGeom prst="rect">
            <a:avLst/>
          </a:prstGeom>
        </p:spPr>
      </p:pic>
      <p:sp>
        <p:nvSpPr>
          <p:cNvPr id="6" name="Slide Number Placeholder 5"/>
          <p:cNvSpPr>
            <a:spLocks noGrp="1"/>
          </p:cNvSpPr>
          <p:nvPr>
            <p:ph type="sldNum" sz="quarter" idx="12"/>
          </p:nvPr>
        </p:nvSpPr>
        <p:spPr/>
        <p:txBody>
          <a:bodyPr/>
          <a:lstStyle/>
          <a:p>
            <a:r>
              <a:rPr lang="en-US" dirty="0"/>
              <a:t> PAGE </a:t>
            </a:r>
            <a:fld id="{0239C03D-72B6-8E44-B0AC-A430403E454C}" type="slidenum">
              <a:rPr lang="en-US" smtClean="0"/>
              <a:pPr/>
              <a:t>40</a:t>
            </a:fld>
            <a:endParaRPr lang="en-US" dirty="0"/>
          </a:p>
        </p:txBody>
      </p:sp>
    </p:spTree>
    <p:extLst>
      <p:ext uri="{BB962C8B-B14F-4D97-AF65-F5344CB8AC3E}">
        <p14:creationId xmlns:p14="http://schemas.microsoft.com/office/powerpoint/2010/main" val="2476878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DDE5F3-8E30-4E69-8E38-75F061409442}"/>
              </a:ext>
            </a:extLst>
          </p:cNvPr>
          <p:cNvSpPr>
            <a:spLocks noGrp="1"/>
          </p:cNvSpPr>
          <p:nvPr>
            <p:ph type="sldNum" sz="quarter" idx="12"/>
          </p:nvPr>
        </p:nvSpPr>
        <p:spPr/>
        <p:txBody>
          <a:bodyPr/>
          <a:lstStyle/>
          <a:p>
            <a:r>
              <a:rPr lang="en-US"/>
              <a:t> PAGE </a:t>
            </a:r>
            <a:fld id="{0239C03D-72B6-8E44-B0AC-A430403E454C}" type="slidenum">
              <a:rPr lang="en-US" smtClean="0"/>
              <a:pPr/>
              <a:t>5</a:t>
            </a:fld>
            <a:endParaRPr lang="en-US" dirty="0"/>
          </a:p>
        </p:txBody>
      </p:sp>
      <p:sp>
        <p:nvSpPr>
          <p:cNvPr id="6" name="Content Placeholder 2">
            <a:extLst>
              <a:ext uri="{FF2B5EF4-FFF2-40B4-BE49-F238E27FC236}">
                <a16:creationId xmlns:a16="http://schemas.microsoft.com/office/drawing/2014/main" id="{A6D5F104-C6D5-4A8C-9C38-221DBC200445}"/>
              </a:ext>
            </a:extLst>
          </p:cNvPr>
          <p:cNvSpPr txBox="1">
            <a:spLocks/>
          </p:cNvSpPr>
          <p:nvPr/>
        </p:nvSpPr>
        <p:spPr>
          <a:xfrm>
            <a:off x="855663" y="1377590"/>
            <a:ext cx="6965059" cy="256575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Many open source and proprietary tools exist to perform these various tasks.</a:t>
            </a:r>
          </a:p>
          <a:p>
            <a:pPr lvl="1"/>
            <a:r>
              <a:rPr lang="en-US" sz="1900" dirty="0">
                <a:latin typeface="Arial" panose="020B0604020202020204" pitchFamily="34" charset="0"/>
                <a:cs typeface="Arial" panose="020B0604020202020204" pitchFamily="34" charset="0"/>
              </a:rPr>
              <a:t>Some are broad – collecting as much information as possible from multiple sources</a:t>
            </a:r>
          </a:p>
          <a:p>
            <a:pPr lvl="1"/>
            <a:r>
              <a:rPr lang="en-US" sz="1900" dirty="0">
                <a:latin typeface="Arial" panose="020B0604020202020204" pitchFamily="34" charset="0"/>
                <a:cs typeface="Arial" panose="020B0604020202020204" pitchFamily="34" charset="0"/>
              </a:rPr>
              <a:t>Some are specific to a single type of data or data source</a:t>
            </a:r>
          </a:p>
          <a:p>
            <a:pPr lvl="1"/>
            <a:r>
              <a:rPr lang="en-US" sz="1900" dirty="0">
                <a:latin typeface="Arial" panose="020B0604020202020204" pitchFamily="34" charset="0"/>
                <a:cs typeface="Arial" panose="020B0604020202020204" pitchFamily="34" charset="0"/>
              </a:rPr>
              <a:t>Local and web-based</a:t>
            </a:r>
          </a:p>
          <a:p>
            <a:pPr lvl="1"/>
            <a:endParaRPr lang="en-US" sz="19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5665BF2-5242-4893-A222-388F3975BD40}"/>
              </a:ext>
            </a:extLst>
          </p:cNvPr>
          <p:cNvPicPr>
            <a:picLocks noChangeAspect="1"/>
          </p:cNvPicPr>
          <p:nvPr/>
        </p:nvPicPr>
        <p:blipFill>
          <a:blip r:embed="rId2"/>
          <a:stretch>
            <a:fillRect/>
          </a:stretch>
        </p:blipFill>
        <p:spPr>
          <a:xfrm>
            <a:off x="8875238" y="312644"/>
            <a:ext cx="2172173" cy="841473"/>
          </a:xfrm>
          <a:prstGeom prst="rect">
            <a:avLst/>
          </a:prstGeom>
          <a:ln>
            <a:solidFill>
              <a:schemeClr val="bg1"/>
            </a:solidFill>
          </a:ln>
        </p:spPr>
      </p:pic>
      <p:pic>
        <p:nvPicPr>
          <p:cNvPr id="8" name="Picture 7">
            <a:extLst>
              <a:ext uri="{FF2B5EF4-FFF2-40B4-BE49-F238E27FC236}">
                <a16:creationId xmlns:a16="http://schemas.microsoft.com/office/drawing/2014/main" id="{36B1F86D-2EE2-484A-A60F-02ECF07D5DFC}"/>
              </a:ext>
            </a:extLst>
          </p:cNvPr>
          <p:cNvPicPr>
            <a:picLocks noChangeAspect="1"/>
          </p:cNvPicPr>
          <p:nvPr/>
        </p:nvPicPr>
        <p:blipFill>
          <a:blip r:embed="rId3"/>
          <a:stretch>
            <a:fillRect/>
          </a:stretch>
        </p:blipFill>
        <p:spPr>
          <a:xfrm>
            <a:off x="8011886" y="1571270"/>
            <a:ext cx="3921874" cy="3715460"/>
          </a:xfrm>
          <a:prstGeom prst="rect">
            <a:avLst/>
          </a:prstGeom>
        </p:spPr>
      </p:pic>
      <p:sp>
        <p:nvSpPr>
          <p:cNvPr id="9" name="TextBox 8">
            <a:extLst>
              <a:ext uri="{FF2B5EF4-FFF2-40B4-BE49-F238E27FC236}">
                <a16:creationId xmlns:a16="http://schemas.microsoft.com/office/drawing/2014/main" id="{7A33399C-51A5-4006-A6E5-8CBD5853F78D}"/>
              </a:ext>
            </a:extLst>
          </p:cNvPr>
          <p:cNvSpPr txBox="1"/>
          <p:nvPr/>
        </p:nvSpPr>
        <p:spPr>
          <a:xfrm>
            <a:off x="1141413" y="4014651"/>
            <a:ext cx="6870473"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DGC, we leverage the Kali Linux operating system for most of these tasks</a:t>
            </a:r>
          </a:p>
          <a:p>
            <a:pPr lvl="1"/>
            <a:r>
              <a:rPr lang="en-US" dirty="0">
                <a:latin typeface="Arial" panose="020B0604020202020204" pitchFamily="34" charset="0"/>
                <a:cs typeface="Arial" panose="020B0604020202020204" pitchFamily="34" charset="0"/>
              </a:rPr>
              <a:t>A purpose-built OS for penetration testing, security research, and </a:t>
            </a:r>
            <a:r>
              <a:rPr lang="en-US" i="1" dirty="0">
                <a:solidFill>
                  <a:srgbClr val="FF0000"/>
                </a:solidFill>
                <a:latin typeface="Arial" panose="020B0604020202020204" pitchFamily="34" charset="0"/>
                <a:cs typeface="Arial" panose="020B0604020202020204" pitchFamily="34" charset="0"/>
              </a:rPr>
              <a:t>hacking</a:t>
            </a:r>
          </a:p>
          <a:p>
            <a:pPr lvl="1"/>
            <a:endParaRPr lang="en-US" dirty="0">
              <a:solidFill>
                <a:srgbClr val="FF0000"/>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Preinstalled open-source intelligence tools, as well as ongoing development and release of new tools.</a:t>
            </a:r>
          </a:p>
        </p:txBody>
      </p:sp>
      <p:sp>
        <p:nvSpPr>
          <p:cNvPr id="10" name="Title 1">
            <a:extLst>
              <a:ext uri="{FF2B5EF4-FFF2-40B4-BE49-F238E27FC236}">
                <a16:creationId xmlns:a16="http://schemas.microsoft.com/office/drawing/2014/main" id="{6DDFF421-73FC-4AD1-AAA4-1305E367F71C}"/>
              </a:ext>
            </a:extLst>
          </p:cNvPr>
          <p:cNvSpPr>
            <a:spLocks noGrp="1"/>
          </p:cNvSpPr>
          <p:nvPr>
            <p:ph type="ctrTitle"/>
          </p:nvPr>
        </p:nvSpPr>
        <p:spPr>
          <a:xfrm>
            <a:off x="602023" y="433778"/>
            <a:ext cx="10363200" cy="635000"/>
          </a:xfrm>
        </p:spPr>
        <p:txBody>
          <a:bodyPr/>
          <a:lstStyle/>
          <a:p>
            <a:r>
              <a:rPr lang="en-US" dirty="0"/>
              <a:t>Toolkit</a:t>
            </a:r>
          </a:p>
        </p:txBody>
      </p:sp>
    </p:spTree>
    <p:extLst>
      <p:ext uri="{BB962C8B-B14F-4D97-AF65-F5344CB8AC3E}">
        <p14:creationId xmlns:p14="http://schemas.microsoft.com/office/powerpoint/2010/main" val="23975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320C-7822-4A4C-98C6-86B7307E30D9}"/>
              </a:ext>
            </a:extLst>
          </p:cNvPr>
          <p:cNvSpPr>
            <a:spLocks noGrp="1"/>
          </p:cNvSpPr>
          <p:nvPr>
            <p:ph type="ctrTitle"/>
          </p:nvPr>
        </p:nvSpPr>
        <p:spPr/>
        <p:txBody>
          <a:bodyPr/>
          <a:lstStyle/>
          <a:p>
            <a:r>
              <a:rPr lang="en-US" dirty="0"/>
              <a:t>Common External Tactics</a:t>
            </a:r>
          </a:p>
        </p:txBody>
      </p:sp>
      <p:sp>
        <p:nvSpPr>
          <p:cNvPr id="3" name="Slide Number Placeholder 2">
            <a:extLst>
              <a:ext uri="{FF2B5EF4-FFF2-40B4-BE49-F238E27FC236}">
                <a16:creationId xmlns:a16="http://schemas.microsoft.com/office/drawing/2014/main" id="{EF3F344C-F02C-4E04-AEF8-5E4FAB32D5AE}"/>
              </a:ext>
            </a:extLst>
          </p:cNvPr>
          <p:cNvSpPr>
            <a:spLocks noGrp="1"/>
          </p:cNvSpPr>
          <p:nvPr>
            <p:ph type="sldNum" sz="quarter" idx="12"/>
          </p:nvPr>
        </p:nvSpPr>
        <p:spPr/>
        <p:txBody>
          <a:bodyPr/>
          <a:lstStyle/>
          <a:p>
            <a:r>
              <a:rPr lang="en-US"/>
              <a:t> PAGE </a:t>
            </a:r>
            <a:fld id="{0239C03D-72B6-8E44-B0AC-A430403E454C}" type="slidenum">
              <a:rPr lang="en-US" smtClean="0"/>
              <a:pPr/>
              <a:t>6</a:t>
            </a:fld>
            <a:endParaRPr lang="en-US" dirty="0"/>
          </a:p>
        </p:txBody>
      </p:sp>
      <p:sp>
        <p:nvSpPr>
          <p:cNvPr id="5" name="Content Placeholder 3">
            <a:extLst>
              <a:ext uri="{FF2B5EF4-FFF2-40B4-BE49-F238E27FC236}">
                <a16:creationId xmlns:a16="http://schemas.microsoft.com/office/drawing/2014/main" id="{87A8FAD8-7E38-4CB3-8EB9-3A9F2CE43EBB}"/>
              </a:ext>
            </a:extLst>
          </p:cNvPr>
          <p:cNvSpPr txBox="1">
            <a:spLocks/>
          </p:cNvSpPr>
          <p:nvPr/>
        </p:nvSpPr>
        <p:spPr>
          <a:xfrm>
            <a:off x="541062" y="2263203"/>
            <a:ext cx="8255253" cy="1384772"/>
          </a:xfrm>
          <a:prstGeom prst="rect">
            <a:avLst/>
          </a:prstGeom>
        </p:spPr>
        <p:txBody>
          <a:bodyPr lIns="0" tIns="0" rIns="0" bIns="0" anchor="ctr"/>
          <a:lstStyle>
            <a:lvl1pPr marL="90488" indent="-182563" algn="l" defTabSz="57150" rtl="0" eaLnBrk="1" latinLnBrk="0" hangingPunct="1">
              <a:spcBef>
                <a:spcPts val="0"/>
              </a:spcBef>
              <a:buSzPct val="160000"/>
              <a:buFontTx/>
              <a:buBlip>
                <a:blip r:embed="rId2"/>
              </a:buBlip>
              <a:tabLst>
                <a:tab pos="0" algn="l"/>
                <a:tab pos="280988" algn="l"/>
              </a:tabLst>
              <a:defRPr sz="1600" b="1" i="0" kern="1200" baseline="0">
                <a:solidFill>
                  <a:schemeClr val="tx2"/>
                </a:solidFill>
                <a:latin typeface="+mj-lt"/>
                <a:ea typeface="Gotham" charset="0"/>
                <a:cs typeface="Gotham" charset="0"/>
              </a:defRPr>
            </a:lvl1pPr>
            <a:lvl2pPr marL="274320" indent="0" algn="l" defTabSz="274320" rtl="0" eaLnBrk="1" latinLnBrk="0" hangingPunct="1">
              <a:spcBef>
                <a:spcPts val="0"/>
              </a:spcBef>
              <a:buSzPct val="160000"/>
              <a:buFont typeface="Arial"/>
              <a:buNone/>
              <a:tabLst>
                <a:tab pos="182880" algn="l"/>
              </a:tabLst>
              <a:defRPr sz="1600" b="0" i="0" kern="1200" baseline="0">
                <a:solidFill>
                  <a:schemeClr val="tx1"/>
                </a:solidFill>
                <a:latin typeface="+mn-lt"/>
                <a:ea typeface="Gotham Light" charset="0"/>
                <a:cs typeface="Gotham Light" charset="0"/>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900" indent="-342900">
              <a:buSzPct val="100000"/>
              <a:buFont typeface="+mj-lt"/>
              <a:buAutoNum type="arabicPeriod"/>
            </a:pPr>
            <a:r>
              <a:rPr lang="en-US" sz="2800" b="0" dirty="0">
                <a:solidFill>
                  <a:schemeClr val="tx1"/>
                </a:solidFill>
              </a:rPr>
              <a:t> Open-Source Intelligence Gathering</a:t>
            </a:r>
          </a:p>
        </p:txBody>
      </p:sp>
      <p:sp>
        <p:nvSpPr>
          <p:cNvPr id="9" name="TextBox 8">
            <a:extLst>
              <a:ext uri="{FF2B5EF4-FFF2-40B4-BE49-F238E27FC236}">
                <a16:creationId xmlns:a16="http://schemas.microsoft.com/office/drawing/2014/main" id="{05EF0466-2E8C-45B3-9843-9E966472F774}"/>
              </a:ext>
            </a:extLst>
          </p:cNvPr>
          <p:cNvSpPr txBox="1"/>
          <p:nvPr/>
        </p:nvSpPr>
        <p:spPr>
          <a:xfrm>
            <a:off x="696685" y="1339872"/>
            <a:ext cx="10842171" cy="1200329"/>
          </a:xfrm>
          <a:prstGeom prst="rect">
            <a:avLst/>
          </a:prstGeom>
          <a:noFill/>
        </p:spPr>
        <p:txBody>
          <a:bodyPr wrap="square" rtlCol="0">
            <a:spAutoFit/>
          </a:bodyPr>
          <a:lstStyle/>
          <a:p>
            <a:r>
              <a:rPr lang="en-US" dirty="0"/>
              <a:t>External tactics are those which are conducted over the internet, and:</a:t>
            </a:r>
          </a:p>
          <a:p>
            <a:pPr marL="285750" indent="-285750">
              <a:buFont typeface="Arial" panose="020B0604020202020204" pitchFamily="34" charset="0"/>
              <a:buChar char="•"/>
            </a:pPr>
            <a:r>
              <a:rPr lang="en-US" dirty="0"/>
              <a:t>do not require a physical presence anywhere near your systems or personnel.</a:t>
            </a:r>
          </a:p>
          <a:p>
            <a:pPr marL="285750" indent="-285750">
              <a:buFont typeface="Arial" panose="020B0604020202020204" pitchFamily="34" charset="0"/>
              <a:buChar char="•"/>
            </a:pPr>
            <a:r>
              <a:rPr lang="en-US" dirty="0"/>
              <a:t>do not require logical access to your local network</a:t>
            </a:r>
          </a:p>
          <a:p>
            <a:pPr marL="285750" indent="-285750">
              <a:buFont typeface="Arial" panose="020B0604020202020204" pitchFamily="34" charset="0"/>
              <a:buChar char="•"/>
            </a:pPr>
            <a:r>
              <a:rPr lang="en-US" dirty="0"/>
              <a:t>are often a precursor to internal tactics</a:t>
            </a:r>
          </a:p>
        </p:txBody>
      </p:sp>
      <p:pic>
        <p:nvPicPr>
          <p:cNvPr id="11" name="Picture 10">
            <a:extLst>
              <a:ext uri="{FF2B5EF4-FFF2-40B4-BE49-F238E27FC236}">
                <a16:creationId xmlns:a16="http://schemas.microsoft.com/office/drawing/2014/main" id="{5D800685-A5D4-41D0-81DC-889A9BCE35DF}"/>
              </a:ext>
            </a:extLst>
          </p:cNvPr>
          <p:cNvPicPr>
            <a:picLocks noChangeAspect="1"/>
          </p:cNvPicPr>
          <p:nvPr/>
        </p:nvPicPr>
        <p:blipFill>
          <a:blip r:embed="rId3"/>
          <a:stretch>
            <a:fillRect/>
          </a:stretch>
        </p:blipFill>
        <p:spPr>
          <a:xfrm>
            <a:off x="7183755" y="2531801"/>
            <a:ext cx="4286250" cy="3486150"/>
          </a:xfrm>
          <a:prstGeom prst="rect">
            <a:avLst/>
          </a:prstGeom>
        </p:spPr>
      </p:pic>
      <p:sp>
        <p:nvSpPr>
          <p:cNvPr id="8" name="TextBox 7">
            <a:extLst>
              <a:ext uri="{FF2B5EF4-FFF2-40B4-BE49-F238E27FC236}">
                <a16:creationId xmlns:a16="http://schemas.microsoft.com/office/drawing/2014/main" id="{F76580EC-9836-4C1A-B020-A03CC7629CEB}"/>
              </a:ext>
            </a:extLst>
          </p:cNvPr>
          <p:cNvSpPr txBox="1"/>
          <p:nvPr/>
        </p:nvSpPr>
        <p:spPr>
          <a:xfrm>
            <a:off x="444809" y="3585829"/>
            <a:ext cx="6097604" cy="523220"/>
          </a:xfrm>
          <a:prstGeom prst="rect">
            <a:avLst/>
          </a:prstGeom>
          <a:noFill/>
        </p:spPr>
        <p:txBody>
          <a:bodyPr wrap="square">
            <a:spAutoFit/>
          </a:bodyPr>
          <a:lstStyle/>
          <a:p>
            <a:pPr>
              <a:buSzPct val="100000"/>
            </a:pPr>
            <a:r>
              <a:rPr lang="en-US" sz="2800" dirty="0">
                <a:latin typeface="+mj-lt"/>
              </a:rPr>
              <a:t>2.   Social Engineering</a:t>
            </a:r>
          </a:p>
        </p:txBody>
      </p:sp>
      <p:sp>
        <p:nvSpPr>
          <p:cNvPr id="10" name="TextBox 9">
            <a:extLst>
              <a:ext uri="{FF2B5EF4-FFF2-40B4-BE49-F238E27FC236}">
                <a16:creationId xmlns:a16="http://schemas.microsoft.com/office/drawing/2014/main" id="{B8D0EA96-6789-4F18-A4B8-DA0A16B9C22B}"/>
              </a:ext>
            </a:extLst>
          </p:cNvPr>
          <p:cNvSpPr txBox="1"/>
          <p:nvPr/>
        </p:nvSpPr>
        <p:spPr>
          <a:xfrm>
            <a:off x="444809" y="4540691"/>
            <a:ext cx="6097604" cy="523220"/>
          </a:xfrm>
          <a:prstGeom prst="rect">
            <a:avLst/>
          </a:prstGeom>
          <a:noFill/>
        </p:spPr>
        <p:txBody>
          <a:bodyPr wrap="square">
            <a:spAutoFit/>
          </a:bodyPr>
          <a:lstStyle/>
          <a:p>
            <a:pPr>
              <a:buSzPct val="100000"/>
            </a:pPr>
            <a:r>
              <a:rPr lang="en-US" sz="2800" dirty="0">
                <a:latin typeface="+mj-lt"/>
              </a:rPr>
              <a:t>3.   Compromised Credential Abuse</a:t>
            </a:r>
          </a:p>
        </p:txBody>
      </p:sp>
    </p:spTree>
    <p:extLst>
      <p:ext uri="{BB962C8B-B14F-4D97-AF65-F5344CB8AC3E}">
        <p14:creationId xmlns:p14="http://schemas.microsoft.com/office/powerpoint/2010/main" val="297255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98BD-DE14-457A-8467-98CE9F07D336}"/>
              </a:ext>
            </a:extLst>
          </p:cNvPr>
          <p:cNvSpPr>
            <a:spLocks noGrp="1"/>
          </p:cNvSpPr>
          <p:nvPr>
            <p:ph type="ctrTitle"/>
          </p:nvPr>
        </p:nvSpPr>
        <p:spPr/>
        <p:txBody>
          <a:bodyPr/>
          <a:lstStyle/>
          <a:p>
            <a:r>
              <a:rPr lang="en-US" dirty="0"/>
              <a:t>Open-Source Intelligence Gathering</a:t>
            </a:r>
          </a:p>
        </p:txBody>
      </p:sp>
      <p:sp>
        <p:nvSpPr>
          <p:cNvPr id="3" name="Slide Number Placeholder 2">
            <a:extLst>
              <a:ext uri="{FF2B5EF4-FFF2-40B4-BE49-F238E27FC236}">
                <a16:creationId xmlns:a16="http://schemas.microsoft.com/office/drawing/2014/main" id="{9A80A90F-4C11-4478-B48D-5A3020F57909}"/>
              </a:ext>
            </a:extLst>
          </p:cNvPr>
          <p:cNvSpPr>
            <a:spLocks noGrp="1"/>
          </p:cNvSpPr>
          <p:nvPr>
            <p:ph type="sldNum" sz="quarter" idx="12"/>
          </p:nvPr>
        </p:nvSpPr>
        <p:spPr/>
        <p:txBody>
          <a:bodyPr/>
          <a:lstStyle/>
          <a:p>
            <a:r>
              <a:rPr lang="en-US"/>
              <a:t> PAGE </a:t>
            </a:r>
            <a:fld id="{0239C03D-72B6-8E44-B0AC-A430403E454C}" type="slidenum">
              <a:rPr lang="en-US" smtClean="0"/>
              <a:pPr/>
              <a:t>7</a:t>
            </a:fld>
            <a:endParaRPr lang="en-US" dirty="0"/>
          </a:p>
        </p:txBody>
      </p:sp>
      <p:sp>
        <p:nvSpPr>
          <p:cNvPr id="5" name="Content Placeholder 2">
            <a:extLst>
              <a:ext uri="{FF2B5EF4-FFF2-40B4-BE49-F238E27FC236}">
                <a16:creationId xmlns:a16="http://schemas.microsoft.com/office/drawing/2014/main" id="{D81C19F5-9056-4542-BCE3-2CEEAB587433}"/>
              </a:ext>
            </a:extLst>
          </p:cNvPr>
          <p:cNvSpPr txBox="1">
            <a:spLocks/>
          </p:cNvSpPr>
          <p:nvPr/>
        </p:nvSpPr>
        <p:spPr>
          <a:xfrm>
            <a:off x="839016" y="1214797"/>
            <a:ext cx="10513967" cy="96521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000" b="1" dirty="0">
                <a:latin typeface="Arial" panose="020B0604020202020204" pitchFamily="34" charset="0"/>
                <a:cs typeface="Arial" panose="020B0604020202020204" pitchFamily="34" charset="0"/>
              </a:rPr>
              <a:t>Open-Source Intelligence (OSINT)</a:t>
            </a:r>
          </a:p>
          <a:p>
            <a:r>
              <a:rPr lang="en-US" sz="2000" dirty="0">
                <a:latin typeface="Arial" panose="020B0604020202020204" pitchFamily="34" charset="0"/>
                <a:cs typeface="Arial" panose="020B0604020202020204" pitchFamily="34" charset="0"/>
              </a:rPr>
              <a:t>Information collected from the </a:t>
            </a:r>
            <a:r>
              <a:rPr lang="en-US" sz="2000" u="sng" dirty="0">
                <a:latin typeface="Arial" panose="020B0604020202020204" pitchFamily="34" charset="0"/>
                <a:cs typeface="Arial" panose="020B0604020202020204" pitchFamily="34" charset="0"/>
              </a:rPr>
              <a:t>public</a:t>
            </a:r>
            <a:r>
              <a:rPr lang="en-US" sz="2000" dirty="0">
                <a:latin typeface="Arial" panose="020B0604020202020204" pitchFamily="34" charset="0"/>
                <a:cs typeface="Arial" panose="020B0604020202020204" pitchFamily="34" charset="0"/>
              </a:rPr>
              <a:t> domain (i.e. the internet</a:t>
            </a:r>
            <a:r>
              <a:rPr lang="en-US" sz="18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3EBED7F-1398-4C41-B660-F89057A1A88E}"/>
              </a:ext>
            </a:extLst>
          </p:cNvPr>
          <p:cNvSpPr txBox="1"/>
          <p:nvPr/>
        </p:nvSpPr>
        <p:spPr>
          <a:xfrm>
            <a:off x="7608117" y="5349414"/>
            <a:ext cx="5453997"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Build a </a:t>
            </a:r>
            <a:r>
              <a:rPr lang="en-US" sz="2400" b="1" dirty="0">
                <a:solidFill>
                  <a:srgbClr val="FF0000"/>
                </a:solidFill>
                <a:latin typeface="Arial" panose="020B0604020202020204" pitchFamily="34" charset="0"/>
                <a:cs typeface="Arial" panose="020B0604020202020204" pitchFamily="34" charset="0"/>
              </a:rPr>
              <a:t>TARGET</a:t>
            </a:r>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PROFILE</a:t>
            </a:r>
          </a:p>
        </p:txBody>
      </p:sp>
      <p:sp>
        <p:nvSpPr>
          <p:cNvPr id="7" name="TextBox 6">
            <a:extLst>
              <a:ext uri="{FF2B5EF4-FFF2-40B4-BE49-F238E27FC236}">
                <a16:creationId xmlns:a16="http://schemas.microsoft.com/office/drawing/2014/main" id="{D490B3A4-2F4E-46A6-AFCA-E14A42EE3702}"/>
              </a:ext>
            </a:extLst>
          </p:cNvPr>
          <p:cNvSpPr txBox="1"/>
          <p:nvPr/>
        </p:nvSpPr>
        <p:spPr>
          <a:xfrm>
            <a:off x="1076277" y="4827130"/>
            <a:ext cx="7646126" cy="1231106"/>
          </a:xfrm>
          <a:prstGeom prst="rect">
            <a:avLst/>
          </a:prstGeom>
          <a:noFill/>
        </p:spPr>
        <p:txBody>
          <a:bodyPr wrap="square" rtlCol="0">
            <a:spAutoFit/>
          </a:bodyPr>
          <a:lstStyle/>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About technical infrastructure:</a:t>
            </a:r>
          </a:p>
          <a:p>
            <a:pPr marL="1257300" lvl="2" indent="-342900">
              <a:buFont typeface="Arial" panose="020B0604020202020204" pitchFamily="34" charset="0"/>
              <a:buChar char="•"/>
            </a:pPr>
            <a:r>
              <a:rPr lang="en-US" dirty="0">
                <a:latin typeface="Arial" panose="020B0604020202020204" pitchFamily="34" charset="0"/>
                <a:cs typeface="Arial" panose="020B0604020202020204" pitchFamily="34" charset="0"/>
              </a:rPr>
              <a:t>Internet facing systems and services</a:t>
            </a:r>
          </a:p>
          <a:p>
            <a:pPr marL="1257300" lvl="2" indent="-342900">
              <a:buFont typeface="Arial" panose="020B0604020202020204" pitchFamily="34" charset="0"/>
              <a:buChar char="•"/>
            </a:pPr>
            <a:r>
              <a:rPr lang="en-US" dirty="0">
                <a:latin typeface="Arial" panose="020B0604020202020204" pitchFamily="34" charset="0"/>
                <a:cs typeface="Arial" panose="020B0604020202020204" pitchFamily="34" charset="0"/>
              </a:rPr>
              <a:t>Wireless networks</a:t>
            </a:r>
          </a:p>
          <a:p>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FAED1EF-54FF-4595-B32D-7625BC1669D8}"/>
              </a:ext>
            </a:extLst>
          </p:cNvPr>
          <p:cNvSpPr txBox="1"/>
          <p:nvPr/>
        </p:nvSpPr>
        <p:spPr>
          <a:xfrm>
            <a:off x="759050" y="3627827"/>
            <a:ext cx="6865982" cy="1199303"/>
          </a:xfrm>
          <a:prstGeom prst="rect">
            <a:avLst/>
          </a:prstGeom>
          <a:noFill/>
        </p:spPr>
        <p:txBody>
          <a:bodyPr wrap="none" rtlCol="0">
            <a:spAutoFit/>
          </a:bodyPr>
          <a:lstStyle/>
          <a:p>
            <a:pPr marL="800100" lvl="1" indent="-228600" defTabSz="914400">
              <a:lnSpc>
                <a:spcPct val="120000"/>
              </a:lnSpc>
              <a:spcBef>
                <a:spcPts val="1000"/>
              </a:spcBef>
              <a:buSzPct val="125000"/>
              <a:buFont typeface="Arial" panose="020B0604020202020204" pitchFamily="34" charset="0"/>
              <a:buChar char="•"/>
            </a:pPr>
            <a:r>
              <a:rPr lang="en-US" sz="2000" dirty="0">
                <a:latin typeface="Arial" panose="020B0604020202020204" pitchFamily="34" charset="0"/>
                <a:cs typeface="Arial" panose="020B0604020202020204" pitchFamily="34" charset="0"/>
              </a:rPr>
              <a:t>About employees and users:</a:t>
            </a:r>
          </a:p>
          <a:p>
            <a:pPr marL="1371600" lvl="2" indent="-228600" defTabSz="914400">
              <a:lnSpc>
                <a:spcPct val="120000"/>
              </a:lnSpc>
              <a:spcBef>
                <a:spcPts val="1000"/>
              </a:spcBef>
              <a:buSzPct val="125000"/>
              <a:buFont typeface="Arial" panose="020B0604020202020204" pitchFamily="34" charset="0"/>
              <a:buChar char="•"/>
            </a:pPr>
            <a:r>
              <a:rPr lang="en-US" dirty="0">
                <a:latin typeface="Arial" panose="020B0604020202020204" pitchFamily="34" charset="0"/>
                <a:cs typeface="Arial" panose="020B0604020202020204" pitchFamily="34" charset="0"/>
              </a:rPr>
              <a:t>Organizational structure, names, emails, passwords</a:t>
            </a:r>
          </a:p>
          <a:p>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33828C2-2689-48FE-A760-95ED28DFC3D8}"/>
              </a:ext>
            </a:extLst>
          </p:cNvPr>
          <p:cNvSpPr txBox="1"/>
          <p:nvPr/>
        </p:nvSpPr>
        <p:spPr>
          <a:xfrm>
            <a:off x="1368560" y="2391591"/>
            <a:ext cx="7289665" cy="1236236"/>
          </a:xfrm>
          <a:prstGeom prst="rect">
            <a:avLst/>
          </a:prstGeom>
          <a:noFill/>
        </p:spPr>
        <p:txBody>
          <a:bodyPr wrap="square" rtlCol="0">
            <a:spAutoFit/>
          </a:bodyPr>
          <a:lstStyle/>
          <a:p>
            <a:pPr marL="228600" lvl="1" indent="-228600" defTabSz="914400">
              <a:lnSpc>
                <a:spcPct val="120000"/>
              </a:lnSpc>
              <a:spcBef>
                <a:spcPts val="1000"/>
              </a:spcBef>
              <a:buSzPct val="125000"/>
              <a:buFont typeface="Arial" panose="020B0604020202020204" pitchFamily="34" charset="0"/>
              <a:buChar char="•"/>
            </a:pPr>
            <a:r>
              <a:rPr lang="en-US" sz="2000" dirty="0">
                <a:latin typeface="Arial" panose="020B0604020202020204" pitchFamily="34" charset="0"/>
                <a:cs typeface="Arial" panose="020B0604020202020204" pitchFamily="34" charset="0"/>
              </a:rPr>
              <a:t>About a business or organization:</a:t>
            </a:r>
          </a:p>
          <a:p>
            <a:pPr marL="685800" lvl="3" indent="-228600" defTabSz="914400">
              <a:lnSpc>
                <a:spcPct val="120000"/>
              </a:lnSpc>
              <a:spcBef>
                <a:spcPts val="1000"/>
              </a:spcBef>
              <a:buSzPct val="125000"/>
              <a:buFont typeface="Arial" panose="020B0604020202020204" pitchFamily="34" charset="0"/>
              <a:buChar char="•"/>
            </a:pPr>
            <a:r>
              <a:rPr lang="en-US" dirty="0">
                <a:latin typeface="Arial" panose="020B0604020202020204" pitchFamily="34" charset="0"/>
                <a:cs typeface="Arial" panose="020B0604020202020204" pitchFamily="34" charset="0"/>
              </a:rPr>
              <a:t>Locations, clients, vendors, partners, financial data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3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B1F3-FEF0-4A04-971D-863FD649C89A}"/>
              </a:ext>
            </a:extLst>
          </p:cNvPr>
          <p:cNvSpPr>
            <a:spLocks noGrp="1"/>
          </p:cNvSpPr>
          <p:nvPr>
            <p:ph type="ctrTitle"/>
          </p:nvPr>
        </p:nvSpPr>
        <p:spPr/>
        <p:txBody>
          <a:bodyPr/>
          <a:lstStyle/>
          <a:p>
            <a:r>
              <a:rPr lang="en-US" dirty="0"/>
              <a:t>Open-Source Intelligence Gathering</a:t>
            </a:r>
          </a:p>
        </p:txBody>
      </p:sp>
      <p:sp>
        <p:nvSpPr>
          <p:cNvPr id="3" name="Slide Number Placeholder 2">
            <a:extLst>
              <a:ext uri="{FF2B5EF4-FFF2-40B4-BE49-F238E27FC236}">
                <a16:creationId xmlns:a16="http://schemas.microsoft.com/office/drawing/2014/main" id="{DD255A64-3A73-47A3-B7AA-1B325279AB83}"/>
              </a:ext>
            </a:extLst>
          </p:cNvPr>
          <p:cNvSpPr>
            <a:spLocks noGrp="1"/>
          </p:cNvSpPr>
          <p:nvPr>
            <p:ph type="sldNum" sz="quarter" idx="12"/>
          </p:nvPr>
        </p:nvSpPr>
        <p:spPr/>
        <p:txBody>
          <a:bodyPr/>
          <a:lstStyle/>
          <a:p>
            <a:r>
              <a:rPr lang="en-US"/>
              <a:t> PAGE </a:t>
            </a:r>
            <a:fld id="{0239C03D-72B6-8E44-B0AC-A430403E454C}" type="slidenum">
              <a:rPr lang="en-US" smtClean="0"/>
              <a:pPr/>
              <a:t>8</a:t>
            </a:fld>
            <a:endParaRPr lang="en-US" dirty="0"/>
          </a:p>
        </p:txBody>
      </p:sp>
      <p:sp>
        <p:nvSpPr>
          <p:cNvPr id="5" name="Content Placeholder 2">
            <a:extLst>
              <a:ext uri="{FF2B5EF4-FFF2-40B4-BE49-F238E27FC236}">
                <a16:creationId xmlns:a16="http://schemas.microsoft.com/office/drawing/2014/main" id="{4CF86532-5F84-4E1C-BD0A-05B476FF080F}"/>
              </a:ext>
            </a:extLst>
          </p:cNvPr>
          <p:cNvSpPr txBox="1">
            <a:spLocks/>
          </p:cNvSpPr>
          <p:nvPr/>
        </p:nvSpPr>
        <p:spPr>
          <a:xfrm>
            <a:off x="845322" y="1425173"/>
            <a:ext cx="9905999" cy="1586789"/>
          </a:xfrm>
          <a:prstGeom prst="rect">
            <a:avLst/>
          </a:prstGeom>
        </p:spPr>
        <p:txBody>
          <a:bodyPr>
            <a:normAutofit/>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tx1"/>
                </a:solidFill>
                <a:latin typeface="Arial" panose="020B0604020202020204" pitchFamily="34" charset="0"/>
                <a:cs typeface="Arial" panose="020B0604020202020204" pitchFamily="34" charset="0"/>
              </a:rPr>
              <a:t>Passive Intel Gathering</a:t>
            </a:r>
          </a:p>
          <a:p>
            <a:pPr lvl="1"/>
            <a:r>
              <a:rPr lang="en-US" sz="1800" dirty="0">
                <a:latin typeface="Arial" panose="020B0604020202020204" pitchFamily="34" charset="0"/>
                <a:cs typeface="Arial" panose="020B0604020202020204" pitchFamily="34" charset="0"/>
              </a:rPr>
              <a:t>Methods of retrieving information by leveraging existing data, third-party services, etc. </a:t>
            </a:r>
          </a:p>
          <a:p>
            <a:pPr lvl="1"/>
            <a:r>
              <a:rPr lang="en-US" sz="1800" dirty="0">
                <a:latin typeface="Arial" panose="020B0604020202020204" pitchFamily="34" charset="0"/>
                <a:cs typeface="Arial" panose="020B0604020202020204" pitchFamily="34" charset="0"/>
              </a:rPr>
              <a:t>Does not require actively engaging with a target system. </a:t>
            </a:r>
          </a:p>
          <a:p>
            <a:pPr lvl="1"/>
            <a:endParaRPr lang="en-US" sz="2000" dirty="0">
              <a:latin typeface="Arial" panose="020B0604020202020204" pitchFamily="34" charset="0"/>
              <a:cs typeface="Arial" panose="020B0604020202020204" pitchFamily="34" charset="0"/>
            </a:endParaRPr>
          </a:p>
          <a:p>
            <a:pPr lvl="1"/>
            <a:endParaRPr lang="en-US" dirty="0"/>
          </a:p>
        </p:txBody>
      </p:sp>
      <p:pic>
        <p:nvPicPr>
          <p:cNvPr id="6" name="Picture 5">
            <a:extLst>
              <a:ext uri="{FF2B5EF4-FFF2-40B4-BE49-F238E27FC236}">
                <a16:creationId xmlns:a16="http://schemas.microsoft.com/office/drawing/2014/main" id="{CCBF9E03-26E2-4C7D-A666-FEC5DEDF15CB}"/>
              </a:ext>
            </a:extLst>
          </p:cNvPr>
          <p:cNvPicPr>
            <a:picLocks noChangeAspect="1"/>
          </p:cNvPicPr>
          <p:nvPr/>
        </p:nvPicPr>
        <p:blipFill>
          <a:blip r:embed="rId2"/>
          <a:stretch>
            <a:fillRect/>
          </a:stretch>
        </p:blipFill>
        <p:spPr>
          <a:xfrm>
            <a:off x="3919272" y="2608643"/>
            <a:ext cx="2662617" cy="759714"/>
          </a:xfrm>
          <a:prstGeom prst="rect">
            <a:avLst/>
          </a:prstGeom>
          <a:ln>
            <a:solidFill>
              <a:schemeClr val="bg1"/>
            </a:solidFill>
          </a:ln>
        </p:spPr>
      </p:pic>
      <p:sp>
        <p:nvSpPr>
          <p:cNvPr id="7" name="Content Placeholder 2">
            <a:extLst>
              <a:ext uri="{FF2B5EF4-FFF2-40B4-BE49-F238E27FC236}">
                <a16:creationId xmlns:a16="http://schemas.microsoft.com/office/drawing/2014/main" id="{E37E271E-4CC6-4D56-9873-8FBE48B18A2F}"/>
              </a:ext>
            </a:extLst>
          </p:cNvPr>
          <p:cNvSpPr txBox="1">
            <a:spLocks/>
          </p:cNvSpPr>
          <p:nvPr/>
        </p:nvSpPr>
        <p:spPr>
          <a:xfrm>
            <a:off x="845321" y="3663457"/>
            <a:ext cx="9905999" cy="17553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defTabSz="457200">
              <a:spcBef>
                <a:spcPct val="20000"/>
              </a:spcBef>
              <a:buFont typeface="Arial"/>
            </a:pPr>
            <a:r>
              <a:rPr lang="en-US" sz="2200" dirty="0">
                <a:latin typeface="Arial" panose="020B0604020202020204" pitchFamily="34" charset="0"/>
                <a:cs typeface="Arial" panose="020B0604020202020204" pitchFamily="34" charset="0"/>
              </a:rPr>
              <a:t>Active Intel Gathering</a:t>
            </a:r>
          </a:p>
          <a:p>
            <a:pPr lvl="1" defTabSz="457200">
              <a:spcBef>
                <a:spcPct val="20000"/>
              </a:spcBef>
              <a:buFont typeface="Arial"/>
            </a:pPr>
            <a:r>
              <a:rPr lang="en-US" sz="1900" dirty="0">
                <a:latin typeface="Arial" panose="020B0604020202020204" pitchFamily="34" charset="0"/>
                <a:cs typeface="Arial" panose="020B0604020202020204" pitchFamily="34" charset="0"/>
              </a:rPr>
              <a:t>Methods of retrieving information by directly interacting with target systems.</a:t>
            </a:r>
          </a:p>
          <a:p>
            <a:pPr lvl="1" defTabSz="457200">
              <a:spcBef>
                <a:spcPct val="20000"/>
              </a:spcBef>
              <a:buFont typeface="Arial"/>
            </a:pPr>
            <a:r>
              <a:rPr lang="en-US" sz="1900" dirty="0">
                <a:latin typeface="Arial" panose="020B0604020202020204" pitchFamily="34" charset="0"/>
                <a:cs typeface="Arial" panose="020B0604020202020204" pitchFamily="34" charset="0"/>
              </a:rPr>
              <a:t>Leaves a trace on target systems, can be illegal in some circumstances (i.e. geographical).</a:t>
            </a:r>
            <a:br>
              <a:rPr lang="en-US" dirty="0"/>
            </a:br>
            <a:endParaRPr lang="en-US" dirty="0"/>
          </a:p>
          <a:p>
            <a:pPr marL="457200" lvl="1" indent="0">
              <a:buNone/>
            </a:pPr>
            <a:endParaRPr lang="en-US" dirty="0"/>
          </a:p>
        </p:txBody>
      </p:sp>
      <p:pic>
        <p:nvPicPr>
          <p:cNvPr id="8" name="Picture 7">
            <a:extLst>
              <a:ext uri="{FF2B5EF4-FFF2-40B4-BE49-F238E27FC236}">
                <a16:creationId xmlns:a16="http://schemas.microsoft.com/office/drawing/2014/main" id="{D0DC31C0-D523-489C-960A-FD0455166B0B}"/>
              </a:ext>
            </a:extLst>
          </p:cNvPr>
          <p:cNvPicPr>
            <a:picLocks noChangeAspect="1"/>
          </p:cNvPicPr>
          <p:nvPr/>
        </p:nvPicPr>
        <p:blipFill>
          <a:blip r:embed="rId3"/>
          <a:stretch>
            <a:fillRect/>
          </a:stretch>
        </p:blipFill>
        <p:spPr>
          <a:xfrm>
            <a:off x="3997648" y="5118068"/>
            <a:ext cx="2662617" cy="844968"/>
          </a:xfrm>
          <a:prstGeom prst="rect">
            <a:avLst/>
          </a:prstGeom>
          <a:ln>
            <a:solidFill>
              <a:schemeClr val="bg1"/>
            </a:solidFill>
          </a:ln>
        </p:spPr>
      </p:pic>
    </p:spTree>
    <p:extLst>
      <p:ext uri="{BB962C8B-B14F-4D97-AF65-F5344CB8AC3E}">
        <p14:creationId xmlns:p14="http://schemas.microsoft.com/office/powerpoint/2010/main" val="31833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B1F3-FEF0-4A04-971D-863FD649C89A}"/>
              </a:ext>
            </a:extLst>
          </p:cNvPr>
          <p:cNvSpPr>
            <a:spLocks noGrp="1"/>
          </p:cNvSpPr>
          <p:nvPr>
            <p:ph type="ctrTitle"/>
          </p:nvPr>
        </p:nvSpPr>
        <p:spPr/>
        <p:txBody>
          <a:bodyPr/>
          <a:lstStyle/>
          <a:p>
            <a:r>
              <a:rPr lang="en-US" dirty="0"/>
              <a:t>OSINT Tools</a:t>
            </a:r>
          </a:p>
        </p:txBody>
      </p:sp>
      <p:sp>
        <p:nvSpPr>
          <p:cNvPr id="3" name="Slide Number Placeholder 2">
            <a:extLst>
              <a:ext uri="{FF2B5EF4-FFF2-40B4-BE49-F238E27FC236}">
                <a16:creationId xmlns:a16="http://schemas.microsoft.com/office/drawing/2014/main" id="{DD255A64-3A73-47A3-B7AA-1B325279AB83}"/>
              </a:ext>
            </a:extLst>
          </p:cNvPr>
          <p:cNvSpPr>
            <a:spLocks noGrp="1"/>
          </p:cNvSpPr>
          <p:nvPr>
            <p:ph type="sldNum" sz="quarter" idx="12"/>
          </p:nvPr>
        </p:nvSpPr>
        <p:spPr/>
        <p:txBody>
          <a:bodyPr/>
          <a:lstStyle/>
          <a:p>
            <a:r>
              <a:rPr lang="en-US"/>
              <a:t> PAGE </a:t>
            </a:r>
            <a:fld id="{0239C03D-72B6-8E44-B0AC-A430403E454C}" type="slidenum">
              <a:rPr lang="en-US" smtClean="0"/>
              <a:pPr/>
              <a:t>9</a:t>
            </a:fld>
            <a:endParaRPr lang="en-US" dirty="0"/>
          </a:p>
        </p:txBody>
      </p:sp>
      <p:sp>
        <p:nvSpPr>
          <p:cNvPr id="5" name="Content Placeholder 2">
            <a:extLst>
              <a:ext uri="{FF2B5EF4-FFF2-40B4-BE49-F238E27FC236}">
                <a16:creationId xmlns:a16="http://schemas.microsoft.com/office/drawing/2014/main" id="{4CF86532-5F84-4E1C-BD0A-05B476FF080F}"/>
              </a:ext>
            </a:extLst>
          </p:cNvPr>
          <p:cNvSpPr txBox="1">
            <a:spLocks/>
          </p:cNvSpPr>
          <p:nvPr/>
        </p:nvSpPr>
        <p:spPr>
          <a:xfrm>
            <a:off x="749529" y="2427818"/>
            <a:ext cx="5599019" cy="1586789"/>
          </a:xfrm>
          <a:prstGeom prst="rect">
            <a:avLst/>
          </a:prstGeom>
        </p:spPr>
        <p:txBody>
          <a:bodyPr>
            <a:normAutofit fontScale="25000" lnSpcReduction="20000"/>
          </a:bodyPr>
          <a:lstStyle>
            <a:lvl1pPr marL="342900" indent="-342900" algn="l" defTabSz="457200" rtl="0" eaLnBrk="1" latinLnBrk="0" hangingPunct="1">
              <a:spcBef>
                <a:spcPct val="20000"/>
              </a:spcBef>
              <a:buFont typeface="Arial"/>
              <a:buChar char="•"/>
              <a:defRPr sz="1200" b="0" i="0" kern="1200">
                <a:solidFill>
                  <a:srgbClr val="3C3C3B"/>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7200" dirty="0">
                <a:solidFill>
                  <a:schemeClr val="tx1"/>
                </a:solidFill>
                <a:latin typeface="Arial" panose="020B0604020202020204" pitchFamily="34" charset="0"/>
                <a:cs typeface="Arial" panose="020B0604020202020204" pitchFamily="34" charset="0"/>
              </a:rPr>
              <a:t>Free and publicly accessible IoT search engines. Used to search for devices rather than webpages.</a:t>
            </a:r>
          </a:p>
          <a:p>
            <a:endParaRPr lang="en-US" sz="7200" dirty="0">
              <a:solidFill>
                <a:schemeClr val="tx1"/>
              </a:solidFill>
              <a:latin typeface="Arial" panose="020B0604020202020204" pitchFamily="34" charset="0"/>
              <a:cs typeface="Arial" panose="020B0604020202020204" pitchFamily="34" charset="0"/>
            </a:endParaRPr>
          </a:p>
          <a:p>
            <a:r>
              <a:rPr lang="en-US" sz="7200" dirty="0">
                <a:solidFill>
                  <a:schemeClr val="tx1"/>
                </a:solidFill>
                <a:latin typeface="Arial" panose="020B0604020202020204" pitchFamily="34" charset="0"/>
                <a:cs typeface="Arial" panose="020B0604020202020204" pitchFamily="34" charset="0"/>
              </a:rPr>
              <a:t>Displays potentially useful information:</a:t>
            </a:r>
          </a:p>
          <a:p>
            <a:pPr marL="742950" lvl="2" indent="-342900"/>
            <a:r>
              <a:rPr lang="en-US" sz="6800" dirty="0">
                <a:latin typeface="Arial" panose="020B0604020202020204" pitchFamily="34" charset="0"/>
                <a:cs typeface="Arial" panose="020B0604020202020204" pitchFamily="34" charset="0"/>
              </a:rPr>
              <a:t>Public IP addresses</a:t>
            </a:r>
          </a:p>
          <a:p>
            <a:pPr marL="742950" lvl="2" indent="-342900"/>
            <a:r>
              <a:rPr lang="en-US" sz="6800" dirty="0">
                <a:latin typeface="Arial" panose="020B0604020202020204" pitchFamily="34" charset="0"/>
                <a:cs typeface="Arial" panose="020B0604020202020204" pitchFamily="34" charset="0"/>
              </a:rPr>
              <a:t>Location</a:t>
            </a:r>
          </a:p>
          <a:p>
            <a:pPr marL="742950" lvl="2" indent="-342900"/>
            <a:r>
              <a:rPr lang="en-US" sz="6800" dirty="0">
                <a:latin typeface="Arial" panose="020B0604020202020204" pitchFamily="34" charset="0"/>
                <a:cs typeface="Arial" panose="020B0604020202020204" pitchFamily="34" charset="0"/>
              </a:rPr>
              <a:t>Services/ports in use</a:t>
            </a:r>
          </a:p>
          <a:p>
            <a:pPr marL="742950" lvl="2" indent="-342900"/>
            <a:r>
              <a:rPr lang="en-US" sz="6800" dirty="0">
                <a:latin typeface="Arial" panose="020B0604020202020204" pitchFamily="34" charset="0"/>
                <a:cs typeface="Arial" panose="020B0604020202020204" pitchFamily="34" charset="0"/>
              </a:rPr>
              <a:t>SSL Certificate information</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solidFill>
                <a:schemeClr val="tx1"/>
              </a:solidFill>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p>
        </p:txBody>
      </p:sp>
      <p:sp>
        <p:nvSpPr>
          <p:cNvPr id="7" name="Content Placeholder 2">
            <a:extLst>
              <a:ext uri="{FF2B5EF4-FFF2-40B4-BE49-F238E27FC236}">
                <a16:creationId xmlns:a16="http://schemas.microsoft.com/office/drawing/2014/main" id="{E37E271E-4CC6-4D56-9873-8FBE48B18A2F}"/>
              </a:ext>
            </a:extLst>
          </p:cNvPr>
          <p:cNvSpPr txBox="1">
            <a:spLocks/>
          </p:cNvSpPr>
          <p:nvPr/>
        </p:nvSpPr>
        <p:spPr>
          <a:xfrm>
            <a:off x="478140" y="4931975"/>
            <a:ext cx="6609938" cy="1755374"/>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defTabSz="457200">
              <a:lnSpc>
                <a:spcPct val="100000"/>
              </a:lnSpc>
              <a:spcBef>
                <a:spcPct val="20000"/>
              </a:spcBef>
              <a:buNone/>
            </a:pPr>
            <a:r>
              <a:rPr lang="en-US" sz="4500" dirty="0">
                <a:latin typeface="Arial" panose="020B0604020202020204" pitchFamily="34" charset="0"/>
                <a:cs typeface="Arial" panose="020B0604020202020204" pitchFamily="34" charset="0"/>
              </a:rPr>
              <a:t>Used to quickly gain a technical understanding of internet facing systems </a:t>
            </a:r>
            <a:r>
              <a:rPr lang="en-US" sz="4500" u="sng" dirty="0">
                <a:latin typeface="Arial" panose="020B0604020202020204" pitchFamily="34" charset="0"/>
                <a:cs typeface="Arial" panose="020B0604020202020204" pitchFamily="34" charset="0"/>
              </a:rPr>
              <a:t>without directly communicating with them</a:t>
            </a:r>
          </a:p>
          <a:p>
            <a:pPr marL="0" lvl="1" indent="0" defTabSz="457200">
              <a:spcBef>
                <a:spcPct val="20000"/>
              </a:spcBef>
              <a:buNone/>
            </a:pPr>
            <a:br>
              <a:rPr lang="en-US" sz="7200" dirty="0">
                <a:latin typeface="Arial" panose="020B0604020202020204" pitchFamily="34" charset="0"/>
                <a:cs typeface="Arial" panose="020B0604020202020204" pitchFamily="34" charset="0"/>
              </a:rPr>
            </a:br>
            <a:endParaRPr lang="en-US" sz="7200" dirty="0">
              <a:latin typeface="Arial" panose="020B0604020202020204" pitchFamily="34" charset="0"/>
              <a:cs typeface="Arial" panose="020B0604020202020204" pitchFamily="34" charset="0"/>
            </a:endParaRPr>
          </a:p>
          <a:p>
            <a:pPr marL="457200" lvl="1" indent="0">
              <a:buNone/>
            </a:pPr>
            <a:endParaRPr lang="en-US" dirty="0"/>
          </a:p>
        </p:txBody>
      </p:sp>
      <p:pic>
        <p:nvPicPr>
          <p:cNvPr id="9" name="Picture 8">
            <a:extLst>
              <a:ext uri="{FF2B5EF4-FFF2-40B4-BE49-F238E27FC236}">
                <a16:creationId xmlns:a16="http://schemas.microsoft.com/office/drawing/2014/main" id="{785A3863-1D32-4997-BC64-5BB760BD9348}"/>
              </a:ext>
            </a:extLst>
          </p:cNvPr>
          <p:cNvPicPr>
            <a:picLocks noChangeAspect="1"/>
          </p:cNvPicPr>
          <p:nvPr/>
        </p:nvPicPr>
        <p:blipFill>
          <a:blip r:embed="rId2"/>
          <a:stretch>
            <a:fillRect/>
          </a:stretch>
        </p:blipFill>
        <p:spPr>
          <a:xfrm>
            <a:off x="-543653" y="109801"/>
            <a:ext cx="5271951" cy="2987439"/>
          </a:xfrm>
          <a:prstGeom prst="rect">
            <a:avLst/>
          </a:prstGeom>
        </p:spPr>
      </p:pic>
      <p:pic>
        <p:nvPicPr>
          <p:cNvPr id="10" name="Picture 9">
            <a:extLst>
              <a:ext uri="{FF2B5EF4-FFF2-40B4-BE49-F238E27FC236}">
                <a16:creationId xmlns:a16="http://schemas.microsoft.com/office/drawing/2014/main" id="{41B9C8D7-7E88-4F00-B2BE-20F4D0ACA5A9}"/>
              </a:ext>
            </a:extLst>
          </p:cNvPr>
          <p:cNvPicPr>
            <a:picLocks noChangeAspect="1"/>
          </p:cNvPicPr>
          <p:nvPr/>
        </p:nvPicPr>
        <p:blipFill>
          <a:blip r:embed="rId3"/>
          <a:stretch>
            <a:fillRect/>
          </a:stretch>
        </p:blipFill>
        <p:spPr>
          <a:xfrm>
            <a:off x="3961944" y="1095907"/>
            <a:ext cx="2386604" cy="1004886"/>
          </a:xfrm>
          <a:prstGeom prst="rect">
            <a:avLst/>
          </a:prstGeom>
        </p:spPr>
      </p:pic>
      <p:pic>
        <p:nvPicPr>
          <p:cNvPr id="12" name="Picture 11">
            <a:extLst>
              <a:ext uri="{FF2B5EF4-FFF2-40B4-BE49-F238E27FC236}">
                <a16:creationId xmlns:a16="http://schemas.microsoft.com/office/drawing/2014/main" id="{7528ED45-D0A4-481D-AB2C-CB084059A483}"/>
              </a:ext>
            </a:extLst>
          </p:cNvPr>
          <p:cNvPicPr>
            <a:picLocks noChangeAspect="1"/>
          </p:cNvPicPr>
          <p:nvPr/>
        </p:nvPicPr>
        <p:blipFill>
          <a:blip r:embed="rId4"/>
          <a:stretch>
            <a:fillRect/>
          </a:stretch>
        </p:blipFill>
        <p:spPr>
          <a:xfrm>
            <a:off x="7088078" y="190735"/>
            <a:ext cx="4952066" cy="6405155"/>
          </a:xfrm>
          <a:prstGeom prst="rect">
            <a:avLst/>
          </a:prstGeom>
          <a:ln>
            <a:solidFill>
              <a:schemeClr val="tx2"/>
            </a:solidFill>
          </a:ln>
        </p:spPr>
      </p:pic>
    </p:spTree>
    <p:extLst>
      <p:ext uri="{BB962C8B-B14F-4D97-AF65-F5344CB8AC3E}">
        <p14:creationId xmlns:p14="http://schemas.microsoft.com/office/powerpoint/2010/main" val="3732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Background 2">
  <a:themeElements>
    <a:clrScheme name="DGC">
      <a:dk1>
        <a:srgbClr val="6D6E71"/>
      </a:dk1>
      <a:lt1>
        <a:sysClr val="window" lastClr="FFFFFF"/>
      </a:lt1>
      <a:dk2>
        <a:srgbClr val="162C59"/>
      </a:dk2>
      <a:lt2>
        <a:srgbClr val="FFFFFF"/>
      </a:lt2>
      <a:accent1>
        <a:srgbClr val="DFDE1E"/>
      </a:accent1>
      <a:accent2>
        <a:srgbClr val="336195"/>
      </a:accent2>
      <a:accent3>
        <a:srgbClr val="94A73A"/>
      </a:accent3>
      <a:accent4>
        <a:srgbClr val="9D9FA2"/>
      </a:accent4>
      <a:accent5>
        <a:srgbClr val="94A73A"/>
      </a:accent5>
      <a:accent6>
        <a:srgbClr val="DFDE1E"/>
      </a:accent6>
      <a:hlink>
        <a:srgbClr val="162C59"/>
      </a:hlink>
      <a:folHlink>
        <a:srgbClr val="336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ckground 1">
  <a:themeElements>
    <a:clrScheme name="DGC">
      <a:dk1>
        <a:srgbClr val="6D6E71"/>
      </a:dk1>
      <a:lt1>
        <a:sysClr val="window" lastClr="FFFFFF"/>
      </a:lt1>
      <a:dk2>
        <a:srgbClr val="162C59"/>
      </a:dk2>
      <a:lt2>
        <a:srgbClr val="FFFFFF"/>
      </a:lt2>
      <a:accent1>
        <a:srgbClr val="DFDE1E"/>
      </a:accent1>
      <a:accent2>
        <a:srgbClr val="336195"/>
      </a:accent2>
      <a:accent3>
        <a:srgbClr val="94A73A"/>
      </a:accent3>
      <a:accent4>
        <a:srgbClr val="9D9FA2"/>
      </a:accent4>
      <a:accent5>
        <a:srgbClr val="94A73A"/>
      </a:accent5>
      <a:accent6>
        <a:srgbClr val="DFDE1E"/>
      </a:accent6>
      <a:hlink>
        <a:srgbClr val="162C59"/>
      </a:hlink>
      <a:folHlink>
        <a:srgbClr val="3361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Background 1">
  <a:themeElements>
    <a:clrScheme name="DGC">
      <a:dk1>
        <a:srgbClr val="6D6E71"/>
      </a:dk1>
      <a:lt1>
        <a:sysClr val="window" lastClr="FFFFFF"/>
      </a:lt1>
      <a:dk2>
        <a:srgbClr val="162C59"/>
      </a:dk2>
      <a:lt2>
        <a:srgbClr val="FFFFFF"/>
      </a:lt2>
      <a:accent1>
        <a:srgbClr val="DFDE1E"/>
      </a:accent1>
      <a:accent2>
        <a:srgbClr val="336195"/>
      </a:accent2>
      <a:accent3>
        <a:srgbClr val="94A73A"/>
      </a:accent3>
      <a:accent4>
        <a:srgbClr val="9D9FA2"/>
      </a:accent4>
      <a:accent5>
        <a:srgbClr val="94A73A"/>
      </a:accent5>
      <a:accent6>
        <a:srgbClr val="DFDE1E"/>
      </a:accent6>
      <a:hlink>
        <a:srgbClr val="162C59"/>
      </a:hlink>
      <a:folHlink>
        <a:srgbClr val="33619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A824DED082C2418A9513B8988BF0DD" ma:contentTypeVersion="11" ma:contentTypeDescription="Create a new document." ma:contentTypeScope="" ma:versionID="8d172428336fc1f1ba80de5d3149c860">
  <xsd:schema xmlns:xsd="http://www.w3.org/2001/XMLSchema" xmlns:xs="http://www.w3.org/2001/XMLSchema" xmlns:p="http://schemas.microsoft.com/office/2006/metadata/properties" xmlns:ns2="b2512ad0-1471-4362-92b3-62f5b117980c" xmlns:ns3="968d4776-0a5c-4835-b674-7500487a00c8" targetNamespace="http://schemas.microsoft.com/office/2006/metadata/properties" ma:root="true" ma:fieldsID="495eb24382d217ed0ee570f1405dd0e8" ns2:_="" ns3:_="">
    <xsd:import namespace="b2512ad0-1471-4362-92b3-62f5b117980c"/>
    <xsd:import namespace="968d4776-0a5c-4835-b674-7500487a00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512ad0-1471-4362-92b3-62f5b11798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8d4776-0a5c-4835-b674-7500487a00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308B0D-FBCF-4F61-A41A-526225E2CB50}">
  <ds:schemaRefs>
    <ds:schemaRef ds:uri="http://purl.org/dc/dcmitype/"/>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www.w3.org/XML/1998/namespace"/>
    <ds:schemaRef ds:uri="http://schemas.microsoft.com/office/infopath/2007/PartnerControls"/>
    <ds:schemaRef ds:uri="968d4776-0a5c-4835-b674-7500487a00c8"/>
    <ds:schemaRef ds:uri="b2512ad0-1471-4362-92b3-62f5b117980c"/>
    <ds:schemaRef ds:uri="http://purl.org/dc/elements/1.1/"/>
  </ds:schemaRefs>
</ds:datastoreItem>
</file>

<file path=customXml/itemProps2.xml><?xml version="1.0" encoding="utf-8"?>
<ds:datastoreItem xmlns:ds="http://schemas.openxmlformats.org/officeDocument/2006/customXml" ds:itemID="{797FF548-94E5-43F8-AFC9-1AE55246D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512ad0-1471-4362-92b3-62f5b117980c"/>
    <ds:schemaRef ds:uri="968d4776-0a5c-4835-b674-7500487a00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B76285-8362-4CC4-875F-67338591B7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33578</TotalTime>
  <Words>3234</Words>
  <Application>Microsoft Office PowerPoint</Application>
  <PresentationFormat>Widescreen</PresentationFormat>
  <Paragraphs>478</Paragraphs>
  <Slides>40</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40</vt:i4>
      </vt:variant>
    </vt:vector>
  </HeadingPairs>
  <TitlesOfParts>
    <vt:vector size="48" baseType="lpstr">
      <vt:lpstr>Arial</vt:lpstr>
      <vt:lpstr>Calibri</vt:lpstr>
      <vt:lpstr>Gotham Book</vt:lpstr>
      <vt:lpstr>Gotham Light</vt:lpstr>
      <vt:lpstr>Helvetica</vt:lpstr>
      <vt:lpstr>Background 2</vt:lpstr>
      <vt:lpstr>Background 1</vt:lpstr>
      <vt:lpstr>5_Background 1</vt:lpstr>
      <vt:lpstr>American Council of Engineering Companies IS Forum </vt:lpstr>
      <vt:lpstr>WELCOME </vt:lpstr>
      <vt:lpstr>AGENDA</vt:lpstr>
      <vt:lpstr>Anatomy of a Penetration Test</vt:lpstr>
      <vt:lpstr>Toolkit</vt:lpstr>
      <vt:lpstr>Common External Tactics</vt:lpstr>
      <vt:lpstr>Open-Source Intelligence Gathering</vt:lpstr>
      <vt:lpstr>Open-Source Intelligence Gathering</vt:lpstr>
      <vt:lpstr>OSINT Tools</vt:lpstr>
      <vt:lpstr>OSINT: Best Defense</vt:lpstr>
      <vt:lpstr>Social Engineering</vt:lpstr>
      <vt:lpstr>Social Engineering: Best Defense</vt:lpstr>
      <vt:lpstr>Compromised Credential Abuse</vt:lpstr>
      <vt:lpstr>PowerPoint Presentation</vt:lpstr>
      <vt:lpstr>Compromised Credentials: Best Defense</vt:lpstr>
      <vt:lpstr>Common Internal Tactics</vt:lpstr>
      <vt:lpstr>Legacy Name Resolution Protocol Abuse </vt:lpstr>
      <vt:lpstr>Legacy Name Resolution Protocol Abuse</vt:lpstr>
      <vt:lpstr>Best Defense</vt:lpstr>
      <vt:lpstr>Kerberos Abuse</vt:lpstr>
      <vt:lpstr>Kerberos Abuse</vt:lpstr>
      <vt:lpstr>Best Defense</vt:lpstr>
      <vt:lpstr>Group Policy Preferences File Abuse</vt:lpstr>
      <vt:lpstr>Group Policy Preferences File Abuse</vt:lpstr>
      <vt:lpstr>Best Defense</vt:lpstr>
      <vt:lpstr>Network Share Enumeration</vt:lpstr>
      <vt:lpstr>Network Share Enumeration</vt:lpstr>
      <vt:lpstr>Best Defense</vt:lpstr>
      <vt:lpstr>Poor Password Hygiene Abuse</vt:lpstr>
      <vt:lpstr>Poor Password Hygiene Abuse</vt:lpstr>
      <vt:lpstr>Poor Password Hygiene Abuse</vt:lpstr>
      <vt:lpstr>Best Defense</vt:lpstr>
      <vt:lpstr>Physical Access Abuses</vt:lpstr>
      <vt:lpstr>Best Defense</vt:lpstr>
      <vt:lpstr>Physical Access Abuses</vt:lpstr>
      <vt:lpstr>Physical Access Abuses – Rubber Ducky</vt:lpstr>
      <vt:lpstr>Physical Access Abuses – LAN Turtle</vt:lpstr>
      <vt:lpstr>Best Defense</vt:lpstr>
      <vt:lpstr>Risks Realized</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Shea</dc:creator>
  <cp:lastModifiedBy>Nick DeLena</cp:lastModifiedBy>
  <cp:revision>967</cp:revision>
  <cp:lastPrinted>2020-03-25T13:47:34Z</cp:lastPrinted>
  <dcterms:created xsi:type="dcterms:W3CDTF">2017-05-16T14:39:18Z</dcterms:created>
  <dcterms:modified xsi:type="dcterms:W3CDTF">2021-10-14T20:07:14Z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0x010100A1A824DED082C2418A9513B8988BF0DD</vt:lpwstr>
  </property>
</Properties>
</file>